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3.xml" ContentType="application/vnd.openxmlformats-officedocument.theme+xml"/>
  <Override PartName="/ppt/slideLayouts/slideLayout17.xml" ContentType="application/vnd.openxmlformats-officedocument.presentationml.slideLayout+xml"/>
  <Override PartName="/ppt/theme/theme4.xml" ContentType="application/vnd.openxmlformats-officedocument.theme+xml"/>
  <Override PartName="/ppt/slideLayouts/slideLayout18.xml" ContentType="application/vnd.openxmlformats-officedocument.presentationml.slideLayout+xml"/>
  <Override PartName="/ppt/theme/theme5.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6.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7.xml" ContentType="application/vnd.openxmlformats-officedocument.theme+xml"/>
  <Override PartName="/ppt/slideLayouts/slideLayout31.xml" ContentType="application/vnd.openxmlformats-officedocument.presentationml.slideLayout+xml"/>
  <Override PartName="/ppt/theme/theme8.xml" ContentType="application/vnd.openxmlformats-officedocument.theme+xml"/>
  <Override PartName="/ppt/slideLayouts/slideLayout32.xml" ContentType="application/vnd.openxmlformats-officedocument.presentationml.slideLayout+xml"/>
  <Override PartName="/ppt/theme/theme9.xml" ContentType="application/vnd.openxmlformats-officedocument.theme+xml"/>
  <Override PartName="/ppt/slideLayouts/slideLayout33.xml" ContentType="application/vnd.openxmlformats-officedocument.presentationml.slideLayout+xml"/>
  <Override PartName="/ppt/theme/theme10.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11.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12.xml" ContentType="application/vnd.openxmlformats-officedocument.theme+xml"/>
  <Override PartName="/ppt/theme/theme1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theme/themeOverride1.xml" ContentType="application/vnd.openxmlformats-officedocument.themeOverride+xml"/>
  <Override PartName="/ppt/theme/themeOverride2.xml" ContentType="application/vnd.openxmlformats-officedocument.themeOverride+xml"/>
  <Override PartName="/ppt/notesSlides/notesSlide2.xml" ContentType="application/vnd.openxmlformats-officedocument.presentationml.notesSlide+xml"/>
  <Override PartName="/ppt/theme/themeOverride3.xml" ContentType="application/vnd.openxmlformats-officedocument.themeOverride+xml"/>
  <Override PartName="/ppt/theme/themeOverride4.xml" ContentType="application/vnd.openxmlformats-officedocument.themeOverr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theme/themeOverride5.xml" ContentType="application/vnd.openxmlformats-officedocument.themeOverride+xml"/>
  <Override PartName="/ppt/theme/themeOverride6.xml" ContentType="application/vnd.openxmlformats-officedocument.themeOverr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7" r:id="rId4"/>
    <p:sldMasterId id="2147483684" r:id="rId5"/>
    <p:sldMasterId id="2147483695" r:id="rId6"/>
    <p:sldMasterId id="2147483697" r:id="rId7"/>
    <p:sldMasterId id="2147483675" r:id="rId8"/>
    <p:sldMasterId id="2147483681" r:id="rId9"/>
    <p:sldMasterId id="2147483692" r:id="rId10"/>
    <p:sldMasterId id="2147483703" r:id="rId11"/>
    <p:sldMasterId id="2147483677" r:id="rId12"/>
    <p:sldMasterId id="2147483707" r:id="rId13"/>
    <p:sldMasterId id="2147483711" r:id="rId14"/>
    <p:sldMasterId id="2147483715" r:id="rId15"/>
  </p:sldMasterIdLst>
  <p:notesMasterIdLst>
    <p:notesMasterId r:id="rId71"/>
  </p:notesMasterIdLst>
  <p:sldIdLst>
    <p:sldId id="2741" r:id="rId16"/>
    <p:sldId id="2758" r:id="rId17"/>
    <p:sldId id="2759" r:id="rId18"/>
    <p:sldId id="2734" r:id="rId19"/>
    <p:sldId id="2612" r:id="rId20"/>
    <p:sldId id="2653" r:id="rId21"/>
    <p:sldId id="2762" r:id="rId22"/>
    <p:sldId id="2658" r:id="rId23"/>
    <p:sldId id="2736" r:id="rId24"/>
    <p:sldId id="2737" r:id="rId25"/>
    <p:sldId id="2738" r:id="rId26"/>
    <p:sldId id="2739" r:id="rId27"/>
    <p:sldId id="2740" r:id="rId28"/>
    <p:sldId id="371" r:id="rId29"/>
    <p:sldId id="2749" r:id="rId30"/>
    <p:sldId id="381" r:id="rId31"/>
    <p:sldId id="2750" r:id="rId32"/>
    <p:sldId id="2751" r:id="rId33"/>
    <p:sldId id="2763" r:id="rId34"/>
    <p:sldId id="2765" r:id="rId35"/>
    <p:sldId id="384" r:id="rId36"/>
    <p:sldId id="382" r:id="rId37"/>
    <p:sldId id="2752" r:id="rId38"/>
    <p:sldId id="2753" r:id="rId39"/>
    <p:sldId id="2754" r:id="rId40"/>
    <p:sldId id="2755" r:id="rId41"/>
    <p:sldId id="2764" r:id="rId42"/>
    <p:sldId id="2760" r:id="rId43"/>
    <p:sldId id="2761" r:id="rId44"/>
    <p:sldId id="373" r:id="rId45"/>
    <p:sldId id="376" r:id="rId46"/>
    <p:sldId id="2745" r:id="rId47"/>
    <p:sldId id="396" r:id="rId48"/>
    <p:sldId id="398" r:id="rId49"/>
    <p:sldId id="395" r:id="rId50"/>
    <p:sldId id="391" r:id="rId51"/>
    <p:sldId id="2746" r:id="rId52"/>
    <p:sldId id="2756" r:id="rId53"/>
    <p:sldId id="2692" r:id="rId54"/>
    <p:sldId id="2693" r:id="rId55"/>
    <p:sldId id="2743" r:id="rId56"/>
    <p:sldId id="2643" r:id="rId57"/>
    <p:sldId id="2691" r:id="rId58"/>
    <p:sldId id="2742" r:id="rId59"/>
    <p:sldId id="2682" r:id="rId60"/>
    <p:sldId id="2735" r:id="rId61"/>
    <p:sldId id="2757" r:id="rId62"/>
    <p:sldId id="2747" r:id="rId63"/>
    <p:sldId id="401" r:id="rId64"/>
    <p:sldId id="404" r:id="rId65"/>
    <p:sldId id="406" r:id="rId66"/>
    <p:sldId id="407" r:id="rId67"/>
    <p:sldId id="405" r:id="rId68"/>
    <p:sldId id="389" r:id="rId69"/>
    <p:sldId id="2748" r:id="rId70"/>
  </p:sldIdLst>
  <p:sldSz cx="18288000" cy="10287000"/>
  <p:notesSz cx="7010400" cy="9296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240" userDrawn="1">
          <p15:clr>
            <a:srgbClr val="A4A3A4"/>
          </p15:clr>
        </p15:guide>
        <p15:guide id="2" pos="576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F0001"/>
    <a:srgbClr val="00323D"/>
    <a:srgbClr val="F0DD67"/>
    <a:srgbClr val="FFFFFF"/>
    <a:srgbClr val="00323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DB4DD19-02F9-18CB-6E9E-3811774CC600}" v="1" dt="2025-12-08T01:06:52.096"/>
    <p1510:client id="{3AABC737-E3B7-DF2E-3CE5-A94462260183}" v="16" dt="2025-12-08T01:48:41.605"/>
    <p1510:client id="{45432DF5-2545-4044-0582-C46FC823F8E5}" v="2" dt="2025-12-08T12:49:42.997"/>
    <p1510:client id="{A4E3BD45-2E9D-B541-8C60-780B4EA1A52F}" v="2619" dt="2025-12-08T07:50:01.480"/>
    <p1510:client id="{D0A66E06-7942-BE87-AD86-2B9119D21B5E}" v="18" dt="2025-12-08T02:05:30.765"/>
    <p1510:client id="{F30691C3-D8AB-086D-E275-358B7F8B89D4}" v="52" dt="2025-12-08T02:01:09.905"/>
    <p1510:client id="{F7746265-B6A6-4EFD-B212-2593D5E8951A}" v="28" dt="2025-12-08T05:16:30.365"/>
  </p1510:revLst>
</p1510:revInfo>
</file>

<file path=ppt/tableStyles.xml><?xml version="1.0" encoding="utf-8"?>
<a:tblStyleLst xmlns:a="http://schemas.openxmlformats.org/drawingml/2006/main" def="{FEA91649-F308-4536-A60A-17F0D87C0715}">
  <a:tblStyle styleId="{FEA91649-F308-4536-A60A-17F0D87C0715}" styleName="Table_0">
    <a:wholeTbl>
      <a:tcStyle>
        <a:tcBdr>
          <a:left>
            <a:ln w="9525" cap="flat" cmpd="sng">
              <a:solidFill>
                <a:srgbClr val="000000"/>
              </a:solidFill>
              <a:prstDash val="solid"/>
              <a:round/>
              <a:headEnd type="none" w="med" len="med"/>
              <a:tailEnd type="none" w="med" len="med"/>
            </a:ln>
          </a:left>
          <a:right>
            <a:ln w="9525" cap="flat" cmpd="sng">
              <a:solidFill>
                <a:srgbClr val="000000"/>
              </a:solidFill>
              <a:prstDash val="solid"/>
              <a:round/>
              <a:headEnd type="none" w="med" len="med"/>
              <a:tailEnd type="none" w="med" len="med"/>
            </a:ln>
          </a:right>
          <a:top>
            <a:ln w="9525" cap="flat" cmpd="sng">
              <a:solidFill>
                <a:srgbClr val="000000"/>
              </a:solidFill>
              <a:prstDash val="solid"/>
              <a:round/>
              <a:headEnd type="none" w="med" len="med"/>
              <a:tailEnd type="none" w="med" len="med"/>
            </a:ln>
          </a:top>
          <a:bottom>
            <a:ln w="9525" cap="flat" cmpd="sng">
              <a:solidFill>
                <a:srgbClr val="000000"/>
              </a:solidFill>
              <a:prstDash val="solid"/>
              <a:round/>
              <a:headEnd type="none" w="med" len="med"/>
              <a:tailEnd type="none" w="med" len="med"/>
            </a:ln>
          </a:bottom>
          <a:insideH>
            <a:ln w="9525" cap="flat" cmpd="sng">
              <a:solidFill>
                <a:srgbClr val="000000"/>
              </a:solidFill>
              <a:prstDash val="solid"/>
              <a:round/>
              <a:headEnd type="none" w="med" len="med"/>
              <a:tailEnd type="none" w="med" len="med"/>
            </a:ln>
          </a:insideH>
          <a:insideV>
            <a:ln w="9525" cap="flat" cmpd="sng">
              <a:solidFill>
                <a:srgbClr val="000000"/>
              </a:solidFill>
              <a:prstDash val="solid"/>
              <a:round/>
              <a:headEnd type="none" w="med" len="med"/>
              <a:tailEnd type="none" w="med" len="med"/>
            </a:ln>
          </a:insideV>
        </a:tcBdr>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248"/>
    <p:restoredTop sz="94712"/>
  </p:normalViewPr>
  <p:slideViewPr>
    <p:cSldViewPr snapToGrid="0">
      <p:cViewPr varScale="1">
        <p:scale>
          <a:sx n="70" d="100"/>
          <a:sy n="70" d="100"/>
        </p:scale>
        <p:origin x="1152" y="184"/>
      </p:cViewPr>
      <p:guideLst>
        <p:guide orient="horz" pos="3240"/>
        <p:guide pos="576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1.xml"/><Relationship Id="rId21" Type="http://schemas.openxmlformats.org/officeDocument/2006/relationships/slide" Target="slides/slide6.xml"/><Relationship Id="rId42" Type="http://schemas.openxmlformats.org/officeDocument/2006/relationships/slide" Target="slides/slide27.xml"/><Relationship Id="rId47" Type="http://schemas.openxmlformats.org/officeDocument/2006/relationships/slide" Target="slides/slide32.xml"/><Relationship Id="rId63" Type="http://schemas.openxmlformats.org/officeDocument/2006/relationships/slide" Target="slides/slide48.xml"/><Relationship Id="rId68" Type="http://schemas.openxmlformats.org/officeDocument/2006/relationships/slide" Target="slides/slide53.xml"/><Relationship Id="rId2" Type="http://schemas.openxmlformats.org/officeDocument/2006/relationships/customXml" Target="../customXml/item2.xml"/><Relationship Id="rId16" Type="http://schemas.openxmlformats.org/officeDocument/2006/relationships/slide" Target="slides/slide1.xml"/><Relationship Id="rId29" Type="http://schemas.openxmlformats.org/officeDocument/2006/relationships/slide" Target="slides/slide14.xml"/><Relationship Id="rId11" Type="http://schemas.openxmlformats.org/officeDocument/2006/relationships/slideMaster" Target="slideMasters/slideMaster8.xml"/><Relationship Id="rId24" Type="http://schemas.openxmlformats.org/officeDocument/2006/relationships/slide" Target="slides/slide9.xml"/><Relationship Id="rId32" Type="http://schemas.openxmlformats.org/officeDocument/2006/relationships/slide" Target="slides/slide17.xml"/><Relationship Id="rId37" Type="http://schemas.openxmlformats.org/officeDocument/2006/relationships/slide" Target="slides/slide22.xml"/><Relationship Id="rId40" Type="http://schemas.openxmlformats.org/officeDocument/2006/relationships/slide" Target="slides/slide25.xml"/><Relationship Id="rId45" Type="http://schemas.openxmlformats.org/officeDocument/2006/relationships/slide" Target="slides/slide30.xml"/><Relationship Id="rId53" Type="http://schemas.openxmlformats.org/officeDocument/2006/relationships/slide" Target="slides/slide38.xml"/><Relationship Id="rId58" Type="http://schemas.openxmlformats.org/officeDocument/2006/relationships/slide" Target="slides/slide43.xml"/><Relationship Id="rId66" Type="http://schemas.openxmlformats.org/officeDocument/2006/relationships/slide" Target="slides/slide51.xml"/><Relationship Id="rId74" Type="http://schemas.openxmlformats.org/officeDocument/2006/relationships/theme" Target="theme/theme1.xml"/><Relationship Id="rId5" Type="http://schemas.openxmlformats.org/officeDocument/2006/relationships/slideMaster" Target="slideMasters/slideMaster2.xml"/><Relationship Id="rId61" Type="http://schemas.openxmlformats.org/officeDocument/2006/relationships/slide" Target="slides/slide46.xml"/><Relationship Id="rId19" Type="http://schemas.openxmlformats.org/officeDocument/2006/relationships/slide" Target="slides/slide4.xml"/><Relationship Id="rId14" Type="http://schemas.openxmlformats.org/officeDocument/2006/relationships/slideMaster" Target="slideMasters/slideMaster11.xml"/><Relationship Id="rId22" Type="http://schemas.openxmlformats.org/officeDocument/2006/relationships/slide" Target="slides/slide7.xml"/><Relationship Id="rId27" Type="http://schemas.openxmlformats.org/officeDocument/2006/relationships/slide" Target="slides/slide12.xml"/><Relationship Id="rId30" Type="http://schemas.openxmlformats.org/officeDocument/2006/relationships/slide" Target="slides/slide15.xml"/><Relationship Id="rId35" Type="http://schemas.openxmlformats.org/officeDocument/2006/relationships/slide" Target="slides/slide20.xml"/><Relationship Id="rId43" Type="http://schemas.openxmlformats.org/officeDocument/2006/relationships/slide" Target="slides/slide28.xml"/><Relationship Id="rId48" Type="http://schemas.openxmlformats.org/officeDocument/2006/relationships/slide" Target="slides/slide33.xml"/><Relationship Id="rId56" Type="http://schemas.openxmlformats.org/officeDocument/2006/relationships/slide" Target="slides/slide41.xml"/><Relationship Id="rId64" Type="http://schemas.openxmlformats.org/officeDocument/2006/relationships/slide" Target="slides/slide49.xml"/><Relationship Id="rId69" Type="http://schemas.openxmlformats.org/officeDocument/2006/relationships/slide" Target="slides/slide54.xml"/><Relationship Id="rId8" Type="http://schemas.openxmlformats.org/officeDocument/2006/relationships/slideMaster" Target="slideMasters/slideMaster5.xml"/><Relationship Id="rId51" Type="http://schemas.openxmlformats.org/officeDocument/2006/relationships/slide" Target="slides/slide36.xml"/><Relationship Id="rId72"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 Target="slides/slide2.xml"/><Relationship Id="rId25" Type="http://schemas.openxmlformats.org/officeDocument/2006/relationships/slide" Target="slides/slide10.xml"/><Relationship Id="rId33" Type="http://schemas.openxmlformats.org/officeDocument/2006/relationships/slide" Target="slides/slide18.xml"/><Relationship Id="rId38" Type="http://schemas.openxmlformats.org/officeDocument/2006/relationships/slide" Target="slides/slide23.xml"/><Relationship Id="rId46" Type="http://schemas.openxmlformats.org/officeDocument/2006/relationships/slide" Target="slides/slide31.xml"/><Relationship Id="rId59" Type="http://schemas.openxmlformats.org/officeDocument/2006/relationships/slide" Target="slides/slide44.xml"/><Relationship Id="rId67" Type="http://schemas.openxmlformats.org/officeDocument/2006/relationships/slide" Target="slides/slide52.xml"/><Relationship Id="rId20" Type="http://schemas.openxmlformats.org/officeDocument/2006/relationships/slide" Target="slides/slide5.xml"/><Relationship Id="rId41" Type="http://schemas.openxmlformats.org/officeDocument/2006/relationships/slide" Target="slides/slide26.xml"/><Relationship Id="rId54" Type="http://schemas.openxmlformats.org/officeDocument/2006/relationships/slide" Target="slides/slide39.xml"/><Relationship Id="rId62" Type="http://schemas.openxmlformats.org/officeDocument/2006/relationships/slide" Target="slides/slide47.xml"/><Relationship Id="rId70" Type="http://schemas.openxmlformats.org/officeDocument/2006/relationships/slide" Target="slides/slide55.xml"/><Relationship Id="rId75"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Master" Target="slideMasters/slideMaster12.xml"/><Relationship Id="rId23" Type="http://schemas.openxmlformats.org/officeDocument/2006/relationships/slide" Target="slides/slide8.xml"/><Relationship Id="rId28" Type="http://schemas.openxmlformats.org/officeDocument/2006/relationships/slide" Target="slides/slide13.xml"/><Relationship Id="rId36" Type="http://schemas.openxmlformats.org/officeDocument/2006/relationships/slide" Target="slides/slide21.xml"/><Relationship Id="rId49" Type="http://schemas.openxmlformats.org/officeDocument/2006/relationships/slide" Target="slides/slide34.xml"/><Relationship Id="rId57" Type="http://schemas.openxmlformats.org/officeDocument/2006/relationships/slide" Target="slides/slide42.xml"/><Relationship Id="rId10" Type="http://schemas.openxmlformats.org/officeDocument/2006/relationships/slideMaster" Target="slideMasters/slideMaster7.xml"/><Relationship Id="rId31" Type="http://schemas.openxmlformats.org/officeDocument/2006/relationships/slide" Target="slides/slide16.xml"/><Relationship Id="rId44" Type="http://schemas.openxmlformats.org/officeDocument/2006/relationships/slide" Target="slides/slide29.xml"/><Relationship Id="rId52" Type="http://schemas.openxmlformats.org/officeDocument/2006/relationships/slide" Target="slides/slide37.xml"/><Relationship Id="rId60" Type="http://schemas.openxmlformats.org/officeDocument/2006/relationships/slide" Target="slides/slide45.xml"/><Relationship Id="rId65" Type="http://schemas.openxmlformats.org/officeDocument/2006/relationships/slide" Target="slides/slide50.xml"/><Relationship Id="rId73"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Master" Target="slideMasters/slideMaster10.xml"/><Relationship Id="rId18" Type="http://schemas.openxmlformats.org/officeDocument/2006/relationships/slide" Target="slides/slide3.xml"/><Relationship Id="rId39" Type="http://schemas.openxmlformats.org/officeDocument/2006/relationships/slide" Target="slides/slide24.xml"/><Relationship Id="rId34" Type="http://schemas.openxmlformats.org/officeDocument/2006/relationships/slide" Target="slides/slide19.xml"/><Relationship Id="rId50" Type="http://schemas.openxmlformats.org/officeDocument/2006/relationships/slide" Target="slides/slide35.xml"/><Relationship Id="rId55" Type="http://schemas.openxmlformats.org/officeDocument/2006/relationships/slide" Target="slides/slide40.xml"/><Relationship Id="rId76" Type="http://schemas.microsoft.com/office/2015/10/relationships/revisionInfo" Target="revisionInfo.xml"/><Relationship Id="rId7" Type="http://schemas.openxmlformats.org/officeDocument/2006/relationships/slideMaster" Target="slideMasters/slideMaster4.xml"/><Relationship Id="rId71" Type="http://schemas.openxmlformats.org/officeDocument/2006/relationships/notesMaster" Target="notesMasters/notesMaster1.xml"/></Relationships>
</file>

<file path=ppt/diagrams/_rels/data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diagrams/_rels/drawing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diagrams/colors1.xml><?xml version="1.0" encoding="utf-8"?>
<dgm:colorsDef xmlns:dgm="http://schemas.openxmlformats.org/drawingml/2006/diagram" xmlns:a="http://schemas.openxmlformats.org/drawingml/2006/main" uniqueId="urn:microsoft.com/office/officeart/2005/8/colors/accent6_4">
  <dgm:title val=""/>
  <dgm:desc val=""/>
  <dgm:catLst>
    <dgm:cat type="accent6" pri="11400"/>
  </dgm:catLst>
  <dgm:styleLbl name="node0">
    <dgm:fillClrLst meth="cycle">
      <a:schemeClr val="accent6">
        <a:shade val="60000"/>
      </a:schemeClr>
    </dgm:fillClrLst>
    <dgm:linClrLst meth="repeat">
      <a:schemeClr val="lt1"/>
    </dgm:linClrLst>
    <dgm:effectClrLst/>
    <dgm:txLinClrLst/>
    <dgm:txFillClrLst/>
    <dgm:txEffectClrLst/>
  </dgm:styleLbl>
  <dgm:styleLbl name="alignNode1">
    <dgm:fillClrLst meth="cycle">
      <a:schemeClr val="accent6">
        <a:shade val="50000"/>
      </a:schemeClr>
      <a:schemeClr val="accent6">
        <a:tint val="55000"/>
      </a:schemeClr>
    </dgm:fillClrLst>
    <dgm:linClrLst meth="cycle">
      <a:schemeClr val="accent6">
        <a:shade val="50000"/>
      </a:schemeClr>
      <a:schemeClr val="accent6">
        <a:tint val="55000"/>
      </a:schemeClr>
    </dgm:linClrLst>
    <dgm:effectClrLst/>
    <dgm:txLinClrLst/>
    <dgm:txFillClrLst/>
    <dgm:txEffectClrLst/>
  </dgm:styleLbl>
  <dgm:styleLbl name="node1">
    <dgm:fillClrLst meth="cycle">
      <a:schemeClr val="accent6">
        <a:shade val="50000"/>
      </a:schemeClr>
      <a:schemeClr val="accent6">
        <a:tint val="55000"/>
      </a:schemeClr>
    </dgm:fillClrLst>
    <dgm:linClrLst meth="repeat">
      <a:schemeClr val="lt1"/>
    </dgm:linClrLst>
    <dgm:effectClrLst/>
    <dgm:txLinClrLst/>
    <dgm:txFillClrLst/>
    <dgm:txEffectClrLst/>
  </dgm:styleLbl>
  <dgm:styleLbl name="lnNode1">
    <dgm:fillClrLst meth="cycle">
      <a:schemeClr val="accent6">
        <a:shade val="50000"/>
      </a:schemeClr>
      <a:schemeClr val="accent6">
        <a:tint val="55000"/>
      </a:schemeClr>
    </dgm:fillClrLst>
    <dgm:linClrLst meth="repeat">
      <a:schemeClr val="lt1"/>
    </dgm:linClrLst>
    <dgm:effectClrLst/>
    <dgm:txLinClrLst/>
    <dgm:txFillClrLst/>
    <dgm:txEffectClrLst/>
  </dgm:styleLbl>
  <dgm:styleLbl name="vennNode1">
    <dgm:fillClrLst meth="cycle">
      <a:schemeClr val="accent6">
        <a:shade val="80000"/>
        <a:alpha val="50000"/>
      </a:schemeClr>
      <a:schemeClr val="accent6">
        <a:tint val="50000"/>
        <a:alpha val="50000"/>
      </a:schemeClr>
    </dgm:fillClrLst>
    <dgm:linClrLst meth="repeat">
      <a:schemeClr val="lt1"/>
    </dgm:linClrLst>
    <dgm:effectClrLst/>
    <dgm:txLinClrLst/>
    <dgm:txFillClrLst/>
    <dgm:txEffectClrLst/>
  </dgm:styleLbl>
  <dgm:styleLbl name="node2">
    <dgm:fillClrLst>
      <a:schemeClr val="accent6">
        <a:shade val="80000"/>
      </a:schemeClr>
    </dgm:fillClrLst>
    <dgm:linClrLst meth="repeat">
      <a:schemeClr val="lt1"/>
    </dgm:linClrLst>
    <dgm:effectClrLst/>
    <dgm:txLinClrLst/>
    <dgm:txFillClrLst/>
    <dgm:txEffectClrLst/>
  </dgm:styleLbl>
  <dgm:styleLbl name="node3">
    <dgm:fillClrLst>
      <a:schemeClr val="accent6">
        <a:tint val="99000"/>
      </a:schemeClr>
    </dgm:fillClrLst>
    <dgm:linClrLst meth="repeat">
      <a:schemeClr val="lt1"/>
    </dgm:linClrLst>
    <dgm:effectClrLst/>
    <dgm:txLinClrLst/>
    <dgm:txFillClrLst/>
    <dgm:txEffectClrLst/>
  </dgm:styleLbl>
  <dgm:styleLbl name="node4">
    <dgm:fillClrLst>
      <a:schemeClr val="accent6">
        <a:tint val="70000"/>
      </a:schemeClr>
    </dgm:fillClrLst>
    <dgm:linClrLst meth="repeat">
      <a:schemeClr val="lt1"/>
    </dgm:linClrLst>
    <dgm:effectClrLst/>
    <dgm:txLinClrLst/>
    <dgm:txFillClrLst/>
    <dgm:txEffectClrLst/>
  </dgm:styleLbl>
  <dgm:styleLbl name="fg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fg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bg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sibTrans1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shade val="80000"/>
      </a:schemeClr>
    </dgm:fillClrLst>
    <dgm:linClrLst meth="repeat">
      <a:schemeClr val="lt1"/>
    </dgm:linClrLst>
    <dgm:effectClrLst/>
    <dgm:txLinClrLst/>
    <dgm:txFillClrLst/>
    <dgm:txEffectClrLst/>
  </dgm:styleLbl>
  <dgm:styleLbl name="asst1">
    <dgm:fillClrLst meth="repeat">
      <a:schemeClr val="accent6">
        <a:shade val="80000"/>
      </a:schemeClr>
    </dgm:fillClrLst>
    <dgm:linClrLst meth="repeat">
      <a:schemeClr val="lt1"/>
    </dgm:linClrLst>
    <dgm:effectClrLst/>
    <dgm:txLinClrLst/>
    <dgm:txFillClrLst/>
    <dgm:txEffectClrLst/>
  </dgm:styleLbl>
  <dgm:styleLbl name="asst2">
    <dgm:fillClrLst>
      <a:schemeClr val="accent6">
        <a:tint val="90000"/>
      </a:schemeClr>
    </dgm:fillClrLst>
    <dgm:linClrLst meth="repeat">
      <a:schemeClr val="lt1"/>
    </dgm:linClrLst>
    <dgm:effectClrLst/>
    <dgm:txLinClrLst/>
    <dgm:txFillClrLst/>
    <dgm:txEffectClrLst/>
  </dgm:styleLbl>
  <dgm:styleLbl name="asst3">
    <dgm:fillClrLst>
      <a:schemeClr val="accent6">
        <a:tint val="70000"/>
      </a:schemeClr>
    </dgm:fillClrLst>
    <dgm:linClrLst meth="repeat">
      <a:schemeClr val="lt1"/>
    </dgm:linClrLst>
    <dgm:effectClrLst/>
    <dgm:txLinClrLst/>
    <dgm:txFillClrLst/>
    <dgm:txEffectClrLst/>
  </dgm:styleLbl>
  <dgm:styleLbl name="asst4">
    <dgm:fillClrLst>
      <a:schemeClr val="accent6">
        <a:tint val="50000"/>
      </a:schemeClr>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shade val="80000"/>
      </a:schemeClr>
    </dgm:linClrLst>
    <dgm:effectClrLst/>
    <dgm:txLinClrLst/>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dk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a:tint val="90000"/>
      </a:schemeClr>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55000"/>
      </a:schemeClr>
    </dgm:fillClrLst>
    <dgm:linClrLst meth="repeat">
      <a:schemeClr val="accent6">
        <a:alpha val="90000"/>
        <a:tint val="55000"/>
      </a:schemeClr>
    </dgm:linClrLst>
    <dgm:effectClrLst/>
    <dgm:txLinClrLst/>
    <dgm:txFillClrLst meth="repeat">
      <a:schemeClr val="dk1"/>
    </dgm:txFillClrLst>
    <dgm:txEffectClrLst/>
  </dgm:styleLbl>
  <dgm:styleLbl name="alignAccFollowNode1">
    <dgm:fillClrLst meth="repeat">
      <a:schemeClr val="accent6">
        <a:alpha val="90000"/>
        <a:tint val="55000"/>
      </a:schemeClr>
    </dgm:fillClrLst>
    <dgm:linClrLst meth="repeat">
      <a:schemeClr val="accent6">
        <a:alpha val="90000"/>
        <a:tint val="55000"/>
      </a:schemeClr>
    </dgm:linClrLst>
    <dgm:effectClrLst/>
    <dgm:txLinClrLst/>
    <dgm:txFillClrLst meth="repeat">
      <a:schemeClr val="dk1"/>
    </dgm:txFillClrLst>
    <dgm:txEffectClrLst/>
  </dgm:styleLbl>
  <dgm:styleLbl name="bgAccFollowNode1">
    <dgm:fillClrLst meth="repeat">
      <a:schemeClr val="accent6">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50000"/>
      </a:schemeClr>
    </dgm:linClrLst>
    <dgm:effectClrLst/>
    <dgm:txLinClrLst/>
    <dgm:txFillClrLst meth="repeat">
      <a:schemeClr val="dk1"/>
    </dgm:txFillClrLst>
    <dgm:txEffectClrLst/>
  </dgm:styleLbl>
  <dgm:styleLbl name="bgShp">
    <dgm:fillClrLst meth="repeat">
      <a:schemeClr val="accent6">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55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6_3">
  <dgm:title val=""/>
  <dgm:desc val=""/>
  <dgm:catLst>
    <dgm:cat type="accent6" pri="11300"/>
  </dgm:catLst>
  <dgm:styleLbl name="node0">
    <dgm:fillClrLst meth="repeat">
      <a:schemeClr val="accent6">
        <a:shade val="80000"/>
      </a:schemeClr>
    </dgm:fillClrLst>
    <dgm:linClrLst meth="repeat">
      <a:schemeClr val="lt1"/>
    </dgm:linClrLst>
    <dgm:effectClrLst/>
    <dgm:txLinClrLst/>
    <dgm:txFillClrLst/>
    <dgm:txEffectClrLst/>
  </dgm:styleLbl>
  <dgm:styleLbl name="node1">
    <dgm:fillClrLst>
      <a:schemeClr val="accent6">
        <a:shade val="80000"/>
      </a:schemeClr>
      <a:schemeClr val="accent6">
        <a:tint val="70000"/>
      </a:schemeClr>
    </dgm:fillClrLst>
    <dgm:linClrLst meth="repeat">
      <a:schemeClr val="lt1"/>
    </dgm:linClrLst>
    <dgm:effectClrLst/>
    <dgm:txLinClrLst/>
    <dgm:txFillClrLst/>
    <dgm:txEffectClrLst/>
  </dgm:styleLbl>
  <dgm:styleLbl name="alignNode1">
    <dgm:fillClrLst>
      <a:schemeClr val="accent6">
        <a:shade val="80000"/>
      </a:schemeClr>
      <a:schemeClr val="accent6">
        <a:tint val="70000"/>
      </a:schemeClr>
    </dgm:fillClrLst>
    <dgm:linClrLst>
      <a:schemeClr val="accent6">
        <a:shade val="80000"/>
      </a:schemeClr>
      <a:schemeClr val="accent6">
        <a:tint val="70000"/>
      </a:schemeClr>
    </dgm:linClrLst>
    <dgm:effectClrLst/>
    <dgm:txLinClrLst/>
    <dgm:txFillClrLst/>
    <dgm:txEffectClrLst/>
  </dgm:styleLbl>
  <dgm:styleLbl name="lnNode1">
    <dgm:fillClrLst>
      <a:schemeClr val="accent6">
        <a:shade val="80000"/>
      </a:schemeClr>
      <a:schemeClr val="accent6">
        <a:tint val="70000"/>
      </a:schemeClr>
    </dgm:fillClrLst>
    <dgm:linClrLst meth="repeat">
      <a:schemeClr val="lt1"/>
    </dgm:linClrLst>
    <dgm:effectClrLst/>
    <dgm:txLinClrLst/>
    <dgm:txFillClrLst/>
    <dgm:txEffectClrLst/>
  </dgm:styleLbl>
  <dgm:styleLbl name="vennNode1">
    <dgm:fillClrLst>
      <a:schemeClr val="accent6">
        <a:shade val="80000"/>
        <a:alpha val="50000"/>
      </a:schemeClr>
      <a:schemeClr val="accent6">
        <a:tint val="70000"/>
        <a:alpha val="50000"/>
      </a:schemeClr>
    </dgm:fillClrLst>
    <dgm:linClrLst meth="repeat">
      <a:schemeClr val="lt1"/>
    </dgm:linClrLst>
    <dgm:effectClrLst/>
    <dgm:txLinClrLst/>
    <dgm:txFillClrLst/>
    <dgm:txEffectClrLst/>
  </dgm:styleLbl>
  <dgm:styleLbl name="node2">
    <dgm:fillClrLst>
      <a:schemeClr val="accent6">
        <a:tint val="99000"/>
      </a:schemeClr>
    </dgm:fillClrLst>
    <dgm:linClrLst meth="repeat">
      <a:schemeClr val="lt1"/>
    </dgm:linClrLst>
    <dgm:effectClrLst/>
    <dgm:txLinClrLst/>
    <dgm:txFillClrLst/>
    <dgm:txEffectClrLst/>
  </dgm:styleLbl>
  <dgm:styleLbl name="node3">
    <dgm:fillClrLst>
      <a:schemeClr val="accent6">
        <a:tint val="80000"/>
      </a:schemeClr>
    </dgm:fillClrLst>
    <dgm:linClrLst meth="repeat">
      <a:schemeClr val="lt1"/>
    </dgm:linClrLst>
    <dgm:effectClrLst/>
    <dgm:txLinClrLst/>
    <dgm:txFillClrLst/>
    <dgm:txEffectClrLst/>
  </dgm:styleLbl>
  <dgm:styleLbl name="node4">
    <dgm:fillClrLst>
      <a:schemeClr val="accent6">
        <a:tint val="70000"/>
      </a:schemeClr>
    </dgm:fillClrLst>
    <dgm:linClrLst meth="repeat">
      <a:schemeClr val="lt1"/>
    </dgm:linClrLst>
    <dgm:effectClrLst/>
    <dgm:txLinClrLst/>
    <dgm:txFillClrLst/>
    <dgm:txEffectClrLst/>
  </dgm:styleLbl>
  <dgm:styleLbl name="f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dgm:txEffectClrLst/>
  </dgm:styleLbl>
  <dgm:styleLbl name="fg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lt1"/>
    </dgm:txFillClrLst>
    <dgm:txEffectClrLst/>
  </dgm:styleLbl>
  <dgm:styleLbl name="bg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lt1"/>
    </dgm:txFillClrLst>
    <dgm:txEffectClrLst/>
  </dgm:styleLbl>
  <dgm:styleLbl name="sibTrans1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shade val="80000"/>
      </a:schemeClr>
    </dgm:fillClrLst>
    <dgm:linClrLst meth="repeat">
      <a:schemeClr val="lt1"/>
    </dgm:linClrLst>
    <dgm:effectClrLst/>
    <dgm:txLinClrLst/>
    <dgm:txFillClrLst/>
    <dgm:txEffectClrLst/>
  </dgm:styleLbl>
  <dgm:styleLbl name="asst1">
    <dgm:fillClrLst meth="repeat">
      <a:schemeClr val="accent6">
        <a:shade val="80000"/>
      </a:schemeClr>
    </dgm:fillClrLst>
    <dgm:linClrLst meth="repeat">
      <a:schemeClr val="lt1"/>
    </dgm:linClrLst>
    <dgm:effectClrLst/>
    <dgm:txLinClrLst/>
    <dgm:txFillClrLst/>
    <dgm:txEffectClrLst/>
  </dgm:styleLbl>
  <dgm:styleLbl name="asst2">
    <dgm:fillClrLst>
      <a:schemeClr val="accent6">
        <a:tint val="99000"/>
      </a:schemeClr>
    </dgm:fillClrLst>
    <dgm:linClrLst meth="repeat">
      <a:schemeClr val="lt1"/>
    </dgm:linClrLst>
    <dgm:effectClrLst/>
    <dgm:txLinClrLst/>
    <dgm:txFillClrLst/>
    <dgm:txEffectClrLst/>
  </dgm:styleLbl>
  <dgm:styleLbl name="asst3">
    <dgm:fillClrLst>
      <a:schemeClr val="accent6">
        <a:tint val="80000"/>
      </a:schemeClr>
    </dgm:fillClrLst>
    <dgm:linClrLst meth="repeat">
      <a:schemeClr val="lt1"/>
    </dgm:linClrLst>
    <dgm:effectClrLst/>
    <dgm:txLinClrLst/>
    <dgm:txFillClrLst/>
    <dgm:txEffectClrLst/>
  </dgm:styleLbl>
  <dgm:styleLbl name="asst4">
    <dgm:fillClrLst>
      <a:schemeClr val="accent6">
        <a:tint val="70000"/>
      </a:schemeClr>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lt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9000"/>
      </a:schemeClr>
    </dgm:fillClrLst>
    <dgm:linClrLst meth="repeat">
      <a:schemeClr val="accent6">
        <a:tint val="99000"/>
      </a:schemeClr>
    </dgm:linClrLst>
    <dgm:effectClrLst/>
    <dgm:txLinClrLst/>
    <dgm:txFillClrLst meth="repeat">
      <a:schemeClr val="tx1"/>
    </dgm:txFillClrLst>
    <dgm:txEffectClrLst/>
  </dgm:styleLbl>
  <dgm:styleLbl name="parChTrans1D3">
    <dgm:fillClrLst meth="repeat">
      <a:schemeClr val="accent6">
        <a:tint val="80000"/>
      </a:schemeClr>
    </dgm:fillClrLst>
    <dgm:linClrLst meth="repeat">
      <a:schemeClr val="accent6">
        <a:tint val="80000"/>
      </a:schemeClr>
    </dgm:linClrLst>
    <dgm:effectClrLst/>
    <dgm:txLinClrLst/>
    <dgm:txFillClrLst meth="repeat">
      <a:schemeClr val="tx1"/>
    </dgm:txFillClrLst>
    <dgm:txEffectClrLst/>
  </dgm:styleLbl>
  <dgm:styleLbl name="parChTrans1D4">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6">
        <a:shade val="80000"/>
      </a:schemeClr>
      <a:schemeClr val="accent6">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9DCF4B8-9165-4041-B90D-4F6C7AD24868}" type="doc">
      <dgm:prSet loTypeId="urn:microsoft.com/office/officeart/2005/8/layout/chevron2" loCatId="" qsTypeId="urn:microsoft.com/office/officeart/2005/8/quickstyle/simple1" qsCatId="simple" csTypeId="urn:microsoft.com/office/officeart/2005/8/colors/accent6_4" csCatId="accent6" phldr="1"/>
      <dgm:spPr/>
      <dgm:t>
        <a:bodyPr/>
        <a:lstStyle/>
        <a:p>
          <a:endParaRPr lang="en-US"/>
        </a:p>
      </dgm:t>
    </dgm:pt>
    <dgm:pt modelId="{81E4E57C-10BD-6548-93D1-398ED0FF8722}">
      <dgm:prSet phldrT="[Text]" custT="1"/>
      <dgm:spPr/>
      <dgm:t>
        <a:bodyPr/>
        <a:lstStyle/>
        <a:p>
          <a:pPr>
            <a:buNone/>
          </a:pPr>
          <a:r>
            <a:rPr lang="en-US" sz="3600" b="1"/>
            <a:t>1</a:t>
          </a:r>
        </a:p>
      </dgm:t>
    </dgm:pt>
    <dgm:pt modelId="{8D2C2DFC-8554-704A-B222-CFC684C8F011}" type="parTrans" cxnId="{ED229DEE-BC5C-4742-8874-849967AC57E5}">
      <dgm:prSet/>
      <dgm:spPr/>
      <dgm:t>
        <a:bodyPr/>
        <a:lstStyle/>
        <a:p>
          <a:endParaRPr lang="en-US"/>
        </a:p>
      </dgm:t>
    </dgm:pt>
    <dgm:pt modelId="{B751B9F2-14F7-5242-9630-98B54D9A4007}" type="sibTrans" cxnId="{ED229DEE-BC5C-4742-8874-849967AC57E5}">
      <dgm:prSet/>
      <dgm:spPr/>
      <dgm:t>
        <a:bodyPr/>
        <a:lstStyle/>
        <a:p>
          <a:endParaRPr lang="en-US"/>
        </a:p>
      </dgm:t>
    </dgm:pt>
    <dgm:pt modelId="{34DF5098-C57A-8248-9249-5AF8C9310143}">
      <dgm:prSet custT="1"/>
      <dgm:spPr/>
      <dgm:t>
        <a:bodyPr/>
        <a:lstStyle/>
        <a:p>
          <a:pPr>
            <a:buFont typeface="+mj-lt"/>
            <a:buAutoNum type="arabicPeriod"/>
          </a:pPr>
          <a:r>
            <a:rPr lang="en-US" sz="3600" b="1"/>
            <a:t>2</a:t>
          </a:r>
        </a:p>
      </dgm:t>
    </dgm:pt>
    <dgm:pt modelId="{6201F2EF-C159-AA4C-9874-DF54B5D563F9}" type="parTrans" cxnId="{2E806F3D-5C9A-AB45-B859-9D85267C2D1A}">
      <dgm:prSet/>
      <dgm:spPr/>
      <dgm:t>
        <a:bodyPr/>
        <a:lstStyle/>
        <a:p>
          <a:endParaRPr lang="en-US"/>
        </a:p>
      </dgm:t>
    </dgm:pt>
    <dgm:pt modelId="{F8A00A86-4573-2C46-87B9-6ABF32117ED5}" type="sibTrans" cxnId="{2E806F3D-5C9A-AB45-B859-9D85267C2D1A}">
      <dgm:prSet/>
      <dgm:spPr/>
      <dgm:t>
        <a:bodyPr/>
        <a:lstStyle/>
        <a:p>
          <a:endParaRPr lang="en-US"/>
        </a:p>
      </dgm:t>
    </dgm:pt>
    <dgm:pt modelId="{06813E93-108C-2845-8EF2-BD35E14E718F}">
      <dgm:prSet custT="1"/>
      <dgm:spPr/>
      <dgm:t>
        <a:bodyPr/>
        <a:lstStyle/>
        <a:p>
          <a:pPr>
            <a:buFont typeface="+mj-lt"/>
            <a:buAutoNum type="arabicPeriod"/>
          </a:pPr>
          <a:r>
            <a:rPr lang="en-US" sz="3600" b="1"/>
            <a:t>3 </a:t>
          </a:r>
        </a:p>
      </dgm:t>
    </dgm:pt>
    <dgm:pt modelId="{242F26E7-526F-6040-9D0A-288B812F7DB8}" type="parTrans" cxnId="{8CEFBDBD-C357-FC4B-A501-703C9DF7B148}">
      <dgm:prSet/>
      <dgm:spPr/>
      <dgm:t>
        <a:bodyPr/>
        <a:lstStyle/>
        <a:p>
          <a:endParaRPr lang="en-US"/>
        </a:p>
      </dgm:t>
    </dgm:pt>
    <dgm:pt modelId="{D47FE245-3B35-B144-9830-5169A09AB841}" type="sibTrans" cxnId="{8CEFBDBD-C357-FC4B-A501-703C9DF7B148}">
      <dgm:prSet/>
      <dgm:spPr/>
      <dgm:t>
        <a:bodyPr/>
        <a:lstStyle/>
        <a:p>
          <a:endParaRPr lang="en-US"/>
        </a:p>
      </dgm:t>
    </dgm:pt>
    <dgm:pt modelId="{1478B12A-0980-8647-9624-288537D13CCD}">
      <dgm:prSet custT="1"/>
      <dgm:spPr/>
      <dgm:t>
        <a:bodyPr/>
        <a:lstStyle/>
        <a:p>
          <a:pPr>
            <a:buFont typeface="+mj-lt"/>
            <a:buAutoNum type="arabicPeriod"/>
          </a:pPr>
          <a:r>
            <a:rPr lang="en-US" sz="3600" b="1"/>
            <a:t>4</a:t>
          </a:r>
        </a:p>
      </dgm:t>
    </dgm:pt>
    <dgm:pt modelId="{57F59E22-D57B-DA40-9402-2449716D8102}" type="parTrans" cxnId="{FE2B2C7D-6CBE-004E-956B-E45075445E32}">
      <dgm:prSet/>
      <dgm:spPr/>
      <dgm:t>
        <a:bodyPr/>
        <a:lstStyle/>
        <a:p>
          <a:endParaRPr lang="en-US"/>
        </a:p>
      </dgm:t>
    </dgm:pt>
    <dgm:pt modelId="{0D672440-D6F0-FD43-A506-7DE95F9F6EB0}" type="sibTrans" cxnId="{FE2B2C7D-6CBE-004E-956B-E45075445E32}">
      <dgm:prSet/>
      <dgm:spPr/>
      <dgm:t>
        <a:bodyPr/>
        <a:lstStyle/>
        <a:p>
          <a:endParaRPr lang="en-US"/>
        </a:p>
      </dgm:t>
    </dgm:pt>
    <dgm:pt modelId="{2F01C399-DFEB-254F-BB1C-6F909CDDD795}">
      <dgm:prSet custT="1"/>
      <dgm:spPr/>
      <dgm:t>
        <a:bodyPr/>
        <a:lstStyle/>
        <a:p>
          <a:pPr>
            <a:buFont typeface="+mj-lt"/>
            <a:buAutoNum type="arabicPeriod"/>
          </a:pPr>
          <a:r>
            <a:rPr lang="en-US" sz="3600" b="1"/>
            <a:t>6</a:t>
          </a:r>
        </a:p>
      </dgm:t>
    </dgm:pt>
    <dgm:pt modelId="{15679810-518D-3E4E-A274-057840B4C851}" type="parTrans" cxnId="{B80D5195-0A02-514A-BDA9-9CC42DC61EE4}">
      <dgm:prSet/>
      <dgm:spPr/>
      <dgm:t>
        <a:bodyPr/>
        <a:lstStyle/>
        <a:p>
          <a:endParaRPr lang="en-US"/>
        </a:p>
      </dgm:t>
    </dgm:pt>
    <dgm:pt modelId="{D699E0D3-7C6D-434E-BF58-E37D8827A59D}" type="sibTrans" cxnId="{B80D5195-0A02-514A-BDA9-9CC42DC61EE4}">
      <dgm:prSet/>
      <dgm:spPr/>
      <dgm:t>
        <a:bodyPr/>
        <a:lstStyle/>
        <a:p>
          <a:endParaRPr lang="en-US"/>
        </a:p>
      </dgm:t>
    </dgm:pt>
    <dgm:pt modelId="{5445EAD3-8154-C249-BFA2-BD08C0B42D57}">
      <dgm:prSet custT="1"/>
      <dgm:spPr/>
      <dgm:t>
        <a:bodyPr/>
        <a:lstStyle/>
        <a:p>
          <a:pPr>
            <a:buFont typeface="+mj-lt"/>
            <a:buAutoNum type="arabicPeriod"/>
          </a:pPr>
          <a:r>
            <a:rPr lang="en-US" sz="3600" b="1"/>
            <a:t>7</a:t>
          </a:r>
        </a:p>
      </dgm:t>
    </dgm:pt>
    <dgm:pt modelId="{46A35E39-FC85-7340-A4EB-1BDD1309C4A3}" type="parTrans" cxnId="{B5F09BFE-9434-F24F-8D6A-8C2D384A265F}">
      <dgm:prSet/>
      <dgm:spPr/>
      <dgm:t>
        <a:bodyPr/>
        <a:lstStyle/>
        <a:p>
          <a:endParaRPr lang="en-US"/>
        </a:p>
      </dgm:t>
    </dgm:pt>
    <dgm:pt modelId="{BA02B616-F272-394E-85DA-7D955DD082CB}" type="sibTrans" cxnId="{B5F09BFE-9434-F24F-8D6A-8C2D384A265F}">
      <dgm:prSet/>
      <dgm:spPr/>
      <dgm:t>
        <a:bodyPr/>
        <a:lstStyle/>
        <a:p>
          <a:endParaRPr lang="en-US"/>
        </a:p>
      </dgm:t>
    </dgm:pt>
    <dgm:pt modelId="{ACB8D3C8-6B02-7141-9901-C1D9B3F32B0D}">
      <dgm:prSet custT="1"/>
      <dgm:spPr/>
      <dgm:t>
        <a:bodyPr/>
        <a:lstStyle/>
        <a:p>
          <a:pPr>
            <a:buFont typeface="+mj-lt"/>
            <a:buAutoNum type="arabicPeriod"/>
          </a:pPr>
          <a:r>
            <a:rPr lang="en-US" sz="3600" b="1"/>
            <a:t>8</a:t>
          </a:r>
        </a:p>
      </dgm:t>
    </dgm:pt>
    <dgm:pt modelId="{99774F74-97CE-6545-BFB5-4AB263024FFF}" type="parTrans" cxnId="{BB64D297-F01E-B842-B475-B67B43DB900A}">
      <dgm:prSet/>
      <dgm:spPr/>
      <dgm:t>
        <a:bodyPr/>
        <a:lstStyle/>
        <a:p>
          <a:endParaRPr lang="en-US"/>
        </a:p>
      </dgm:t>
    </dgm:pt>
    <dgm:pt modelId="{6610EB56-2008-B541-8EC9-1F52D8EF8244}" type="sibTrans" cxnId="{BB64D297-F01E-B842-B475-B67B43DB900A}">
      <dgm:prSet/>
      <dgm:spPr/>
      <dgm:t>
        <a:bodyPr/>
        <a:lstStyle/>
        <a:p>
          <a:endParaRPr lang="en-US"/>
        </a:p>
      </dgm:t>
    </dgm:pt>
    <dgm:pt modelId="{C7EDEBED-9698-0245-961A-F0E6076A6241}">
      <dgm:prSet phldrT="[Text]" custT="1"/>
      <dgm:spPr/>
      <dgm:t>
        <a:bodyPr/>
        <a:lstStyle/>
        <a:p>
          <a:pPr>
            <a:buNone/>
          </a:pPr>
          <a:r>
            <a:rPr lang="en-US" sz="3600" b="1"/>
            <a:t>Executive Summary &amp; Key Recommendations</a:t>
          </a:r>
        </a:p>
      </dgm:t>
    </dgm:pt>
    <dgm:pt modelId="{6EF8E439-53B8-E54B-895D-7B1324C909B8}" type="parTrans" cxnId="{17036BDC-35A0-1641-A86E-DBF1A5ED61D9}">
      <dgm:prSet/>
      <dgm:spPr/>
      <dgm:t>
        <a:bodyPr/>
        <a:lstStyle/>
        <a:p>
          <a:endParaRPr lang="en-US"/>
        </a:p>
      </dgm:t>
    </dgm:pt>
    <dgm:pt modelId="{9F4D2B22-462F-BD4F-A698-A59130AC626A}" type="sibTrans" cxnId="{17036BDC-35A0-1641-A86E-DBF1A5ED61D9}">
      <dgm:prSet/>
      <dgm:spPr/>
      <dgm:t>
        <a:bodyPr/>
        <a:lstStyle/>
        <a:p>
          <a:endParaRPr lang="en-US"/>
        </a:p>
      </dgm:t>
    </dgm:pt>
    <dgm:pt modelId="{18995675-C01C-F446-9C54-CFBD0B950F64}">
      <dgm:prSet custT="1"/>
      <dgm:spPr/>
      <dgm:t>
        <a:bodyPr/>
        <a:lstStyle/>
        <a:p>
          <a:pPr>
            <a:buFont typeface="+mj-lt"/>
            <a:buNone/>
          </a:pPr>
          <a:r>
            <a:rPr lang="en-US" sz="3600" b="1"/>
            <a:t>Project Overview &amp; Client Questions</a:t>
          </a:r>
        </a:p>
      </dgm:t>
    </dgm:pt>
    <dgm:pt modelId="{EA0C8231-AE5D-5444-A5D5-C7E92B418C9D}" type="parTrans" cxnId="{D6DB3167-3A4B-F548-AB4D-9B558BCF93C7}">
      <dgm:prSet/>
      <dgm:spPr/>
      <dgm:t>
        <a:bodyPr/>
        <a:lstStyle/>
        <a:p>
          <a:endParaRPr lang="en-US"/>
        </a:p>
      </dgm:t>
    </dgm:pt>
    <dgm:pt modelId="{678F76C8-B638-C948-A33D-42713E1D19E1}" type="sibTrans" cxnId="{D6DB3167-3A4B-F548-AB4D-9B558BCF93C7}">
      <dgm:prSet/>
      <dgm:spPr/>
      <dgm:t>
        <a:bodyPr/>
        <a:lstStyle/>
        <a:p>
          <a:endParaRPr lang="en-US"/>
        </a:p>
      </dgm:t>
    </dgm:pt>
    <dgm:pt modelId="{6E566CC4-3808-2244-8C0A-F7280EF5AE6F}">
      <dgm:prSet custT="1"/>
      <dgm:spPr/>
      <dgm:t>
        <a:bodyPr/>
        <a:lstStyle/>
        <a:p>
          <a:pPr>
            <a:buFont typeface="+mj-lt"/>
            <a:buNone/>
          </a:pPr>
          <a:r>
            <a:rPr lang="en-US" sz="3600" b="1"/>
            <a:t>Team Recognition / Sponsors</a:t>
          </a:r>
        </a:p>
      </dgm:t>
    </dgm:pt>
    <dgm:pt modelId="{43F3FDCE-2030-B641-993F-5C9A11A4CF2E}" type="parTrans" cxnId="{76282C55-FA0D-B441-AEF4-5AAC57A17917}">
      <dgm:prSet/>
      <dgm:spPr/>
      <dgm:t>
        <a:bodyPr/>
        <a:lstStyle/>
        <a:p>
          <a:endParaRPr lang="en-US"/>
        </a:p>
      </dgm:t>
    </dgm:pt>
    <dgm:pt modelId="{6ECB6B09-8810-8042-8B8B-BC8B22A5D509}" type="sibTrans" cxnId="{76282C55-FA0D-B441-AEF4-5AAC57A17917}">
      <dgm:prSet/>
      <dgm:spPr/>
      <dgm:t>
        <a:bodyPr/>
        <a:lstStyle/>
        <a:p>
          <a:endParaRPr lang="en-US"/>
        </a:p>
      </dgm:t>
    </dgm:pt>
    <dgm:pt modelId="{C27CCA12-D091-594A-A0AA-8AEDFFF0444B}">
      <dgm:prSet custT="1"/>
      <dgm:spPr/>
      <dgm:t>
        <a:bodyPr/>
        <a:lstStyle/>
        <a:p>
          <a:pPr>
            <a:buFont typeface="+mj-lt"/>
            <a:buNone/>
          </a:pPr>
          <a:r>
            <a:rPr lang="en-US" sz="3600" b="1" dirty="0">
              <a:solidFill>
                <a:schemeClr val="accent6">
                  <a:lumMod val="75000"/>
                </a:schemeClr>
              </a:solidFill>
            </a:rPr>
            <a:t>Sale Performance &amp; Recommendations (VMR</a:t>
          </a:r>
          <a:r>
            <a:rPr lang="en-US" sz="3600" b="1" dirty="0"/>
            <a:t>)</a:t>
          </a:r>
        </a:p>
      </dgm:t>
    </dgm:pt>
    <dgm:pt modelId="{09E07058-9A52-854B-A5D0-9019F9BC71E9}" type="parTrans" cxnId="{0807A7D6-5D86-4040-9F79-0295ADB91C2B}">
      <dgm:prSet/>
      <dgm:spPr/>
      <dgm:t>
        <a:bodyPr/>
        <a:lstStyle/>
        <a:p>
          <a:endParaRPr lang="en-US"/>
        </a:p>
      </dgm:t>
    </dgm:pt>
    <dgm:pt modelId="{C37E0808-6574-E14E-B5B0-FE923B2075C1}" type="sibTrans" cxnId="{0807A7D6-5D86-4040-9F79-0295ADB91C2B}">
      <dgm:prSet/>
      <dgm:spPr/>
      <dgm:t>
        <a:bodyPr/>
        <a:lstStyle/>
        <a:p>
          <a:endParaRPr lang="en-US"/>
        </a:p>
      </dgm:t>
    </dgm:pt>
    <dgm:pt modelId="{9A68B076-6DC2-584D-B264-F032424611E9}">
      <dgm:prSet custT="1"/>
      <dgm:spPr/>
      <dgm:t>
        <a:bodyPr/>
        <a:lstStyle/>
        <a:p>
          <a:pPr>
            <a:buFont typeface="+mj-lt"/>
            <a:buNone/>
          </a:pPr>
          <a:r>
            <a:rPr lang="en-US" sz="3600" b="1"/>
            <a:t>Appendix Highlights</a:t>
          </a:r>
        </a:p>
      </dgm:t>
    </dgm:pt>
    <dgm:pt modelId="{EB5EA621-006E-6940-81B9-762B7AF0C3ED}" type="parTrans" cxnId="{72C476A4-3D32-CA4B-851C-DBE60ED5BBAF}">
      <dgm:prSet/>
      <dgm:spPr/>
      <dgm:t>
        <a:bodyPr/>
        <a:lstStyle/>
        <a:p>
          <a:endParaRPr lang="en-US"/>
        </a:p>
      </dgm:t>
    </dgm:pt>
    <dgm:pt modelId="{DDCF6FDB-F523-C943-972A-D57A0F867445}" type="sibTrans" cxnId="{72C476A4-3D32-CA4B-851C-DBE60ED5BBAF}">
      <dgm:prSet/>
      <dgm:spPr/>
      <dgm:t>
        <a:bodyPr/>
        <a:lstStyle/>
        <a:p>
          <a:endParaRPr lang="en-US"/>
        </a:p>
      </dgm:t>
    </dgm:pt>
    <dgm:pt modelId="{7501DBDE-9D4B-BD40-83D4-F8813A36EB22}">
      <dgm:prSet custT="1"/>
      <dgm:spPr/>
      <dgm:t>
        <a:bodyPr/>
        <a:lstStyle/>
        <a:p>
          <a:pPr>
            <a:buFont typeface="+mj-lt"/>
            <a:buNone/>
          </a:pPr>
          <a:r>
            <a:rPr lang="en-US" sz="3600" b="1" dirty="0">
              <a:solidFill>
                <a:schemeClr val="accent6">
                  <a:lumMod val="75000"/>
                </a:schemeClr>
              </a:solidFill>
            </a:rPr>
            <a:t>Executive Summary – Call to Action</a:t>
          </a:r>
        </a:p>
      </dgm:t>
    </dgm:pt>
    <dgm:pt modelId="{BDD2B969-39BC-9448-BC91-03357E9EAF3C}" type="parTrans" cxnId="{2009B1B9-68A3-FA42-B417-5B881F24F29F}">
      <dgm:prSet/>
      <dgm:spPr/>
      <dgm:t>
        <a:bodyPr/>
        <a:lstStyle/>
        <a:p>
          <a:endParaRPr lang="en-US"/>
        </a:p>
      </dgm:t>
    </dgm:pt>
    <dgm:pt modelId="{A735CBEA-5F5E-3D47-984F-9A11475AA5F2}" type="sibTrans" cxnId="{2009B1B9-68A3-FA42-B417-5B881F24F29F}">
      <dgm:prSet/>
      <dgm:spPr/>
      <dgm:t>
        <a:bodyPr/>
        <a:lstStyle/>
        <a:p>
          <a:endParaRPr lang="en-US"/>
        </a:p>
      </dgm:t>
    </dgm:pt>
    <dgm:pt modelId="{D71C2E00-CF82-AD4A-9677-EFA638B79E6F}">
      <dgm:prSet custT="1"/>
      <dgm:spPr/>
      <dgm:t>
        <a:bodyPr/>
        <a:lstStyle/>
        <a:p>
          <a:pPr>
            <a:buFont typeface="+mj-lt"/>
            <a:buNone/>
          </a:pPr>
          <a:r>
            <a:rPr lang="en-US" sz="3600" b="1" dirty="0"/>
            <a:t>Q&amp;A and Discussion</a:t>
          </a:r>
        </a:p>
      </dgm:t>
    </dgm:pt>
    <dgm:pt modelId="{F305AE24-EDDE-A341-95F8-431A3868665E}" type="parTrans" cxnId="{3D2721AD-1CEC-F144-9411-8B28473D5417}">
      <dgm:prSet/>
      <dgm:spPr/>
      <dgm:t>
        <a:bodyPr/>
        <a:lstStyle/>
        <a:p>
          <a:endParaRPr lang="en-US"/>
        </a:p>
      </dgm:t>
    </dgm:pt>
    <dgm:pt modelId="{E51708F0-A505-2143-AFB5-A7A2CDD474A0}" type="sibTrans" cxnId="{3D2721AD-1CEC-F144-9411-8B28473D5417}">
      <dgm:prSet/>
      <dgm:spPr/>
      <dgm:t>
        <a:bodyPr/>
        <a:lstStyle/>
        <a:p>
          <a:endParaRPr lang="en-US"/>
        </a:p>
      </dgm:t>
    </dgm:pt>
    <dgm:pt modelId="{DFC2C290-760F-B34D-BA35-6602005F6CFF}">
      <dgm:prSet custT="1"/>
      <dgm:spPr/>
      <dgm:t>
        <a:bodyPr/>
        <a:lstStyle/>
        <a:p>
          <a:pPr>
            <a:buFont typeface="+mj-lt"/>
            <a:buNone/>
          </a:pPr>
          <a:r>
            <a:rPr lang="en-US" sz="3600" b="1" dirty="0">
              <a:solidFill>
                <a:schemeClr val="accent6">
                  <a:lumMod val="75000"/>
                </a:schemeClr>
              </a:solidFill>
              <a:ea typeface="Calibri"/>
              <a:cs typeface="Calibri"/>
            </a:rPr>
            <a:t>Future Demand Patterns, Risks &amp; Opportunities</a:t>
          </a:r>
          <a:endParaRPr lang="en-US" sz="3600" b="1" dirty="0">
            <a:solidFill>
              <a:schemeClr val="accent6">
                <a:lumMod val="75000"/>
              </a:schemeClr>
            </a:solidFill>
          </a:endParaRPr>
        </a:p>
      </dgm:t>
    </dgm:pt>
    <dgm:pt modelId="{EF6A25AE-0D22-8D48-A607-626A386CCF82}" type="parTrans" cxnId="{8F09CF1D-4554-CA4D-87D1-E951F3C1E8D7}">
      <dgm:prSet/>
      <dgm:spPr/>
      <dgm:t>
        <a:bodyPr/>
        <a:lstStyle/>
        <a:p>
          <a:endParaRPr lang="en-US"/>
        </a:p>
      </dgm:t>
    </dgm:pt>
    <dgm:pt modelId="{B5BB8C35-BB0F-DE47-B889-875EAE00A317}" type="sibTrans" cxnId="{8F09CF1D-4554-CA4D-87D1-E951F3C1E8D7}">
      <dgm:prSet/>
      <dgm:spPr/>
      <dgm:t>
        <a:bodyPr/>
        <a:lstStyle/>
        <a:p>
          <a:endParaRPr lang="en-US"/>
        </a:p>
      </dgm:t>
    </dgm:pt>
    <dgm:pt modelId="{097000F1-C364-7F43-B9F1-FAF7ACE4A669}">
      <dgm:prSet custT="1"/>
      <dgm:spPr/>
      <dgm:t>
        <a:bodyPr/>
        <a:lstStyle/>
        <a:p>
          <a:pPr>
            <a:buFont typeface="+mj-lt"/>
            <a:buNone/>
          </a:pPr>
          <a:r>
            <a:rPr lang="en-US" sz="3600" b="1"/>
            <a:t>5</a:t>
          </a:r>
        </a:p>
      </dgm:t>
    </dgm:pt>
    <dgm:pt modelId="{6C40CA5F-DAF6-0742-A09E-C3FBCF53648B}" type="parTrans" cxnId="{79B30313-9855-7849-B1AB-D1F4EFFB11F8}">
      <dgm:prSet/>
      <dgm:spPr/>
      <dgm:t>
        <a:bodyPr/>
        <a:lstStyle/>
        <a:p>
          <a:endParaRPr lang="en-US"/>
        </a:p>
      </dgm:t>
    </dgm:pt>
    <dgm:pt modelId="{EDAD23B0-47C2-5240-9F2C-E3F91EE93A82}" type="sibTrans" cxnId="{79B30313-9855-7849-B1AB-D1F4EFFB11F8}">
      <dgm:prSet/>
      <dgm:spPr/>
      <dgm:t>
        <a:bodyPr/>
        <a:lstStyle/>
        <a:p>
          <a:endParaRPr lang="en-US"/>
        </a:p>
      </dgm:t>
    </dgm:pt>
    <dgm:pt modelId="{F9FA43A3-9DCA-AC46-81AA-9EC176E9EC61}" type="pres">
      <dgm:prSet presAssocID="{A9DCF4B8-9165-4041-B90D-4F6C7AD24868}" presName="linearFlow" presStyleCnt="0">
        <dgm:presLayoutVars>
          <dgm:dir/>
          <dgm:animLvl val="lvl"/>
          <dgm:resizeHandles val="exact"/>
        </dgm:presLayoutVars>
      </dgm:prSet>
      <dgm:spPr/>
    </dgm:pt>
    <dgm:pt modelId="{98471311-0C27-F443-B9A7-EBB1B569D2B3}" type="pres">
      <dgm:prSet presAssocID="{81E4E57C-10BD-6548-93D1-398ED0FF8722}" presName="composite" presStyleCnt="0"/>
      <dgm:spPr/>
    </dgm:pt>
    <dgm:pt modelId="{CD888535-4203-7248-B7A0-05D530090AD5}" type="pres">
      <dgm:prSet presAssocID="{81E4E57C-10BD-6548-93D1-398ED0FF8722}" presName="parentText" presStyleLbl="alignNode1" presStyleIdx="0" presStyleCnt="8">
        <dgm:presLayoutVars>
          <dgm:chMax val="1"/>
          <dgm:bulletEnabled val="1"/>
        </dgm:presLayoutVars>
      </dgm:prSet>
      <dgm:spPr/>
    </dgm:pt>
    <dgm:pt modelId="{56FAD7BF-2A4F-E14B-91C4-62D0F8EB9FBE}" type="pres">
      <dgm:prSet presAssocID="{81E4E57C-10BD-6548-93D1-398ED0FF8722}" presName="descendantText" presStyleLbl="alignAcc1" presStyleIdx="0" presStyleCnt="8">
        <dgm:presLayoutVars>
          <dgm:bulletEnabled val="1"/>
        </dgm:presLayoutVars>
      </dgm:prSet>
      <dgm:spPr/>
    </dgm:pt>
    <dgm:pt modelId="{22EBF122-3136-8A40-A8CE-29E242D1036C}" type="pres">
      <dgm:prSet presAssocID="{B751B9F2-14F7-5242-9630-98B54D9A4007}" presName="sp" presStyleCnt="0"/>
      <dgm:spPr/>
    </dgm:pt>
    <dgm:pt modelId="{83840F9A-B1ED-4D41-9755-8170636E7EFA}" type="pres">
      <dgm:prSet presAssocID="{34DF5098-C57A-8248-9249-5AF8C9310143}" presName="composite" presStyleCnt="0"/>
      <dgm:spPr/>
    </dgm:pt>
    <dgm:pt modelId="{53274C46-82D4-1A4C-8EFD-EF5DC1B11510}" type="pres">
      <dgm:prSet presAssocID="{34DF5098-C57A-8248-9249-5AF8C9310143}" presName="parentText" presStyleLbl="alignNode1" presStyleIdx="1" presStyleCnt="8">
        <dgm:presLayoutVars>
          <dgm:chMax val="1"/>
          <dgm:bulletEnabled val="1"/>
        </dgm:presLayoutVars>
      </dgm:prSet>
      <dgm:spPr/>
    </dgm:pt>
    <dgm:pt modelId="{6793E55B-3DF8-354D-B144-8962BC917492}" type="pres">
      <dgm:prSet presAssocID="{34DF5098-C57A-8248-9249-5AF8C9310143}" presName="descendantText" presStyleLbl="alignAcc1" presStyleIdx="1" presStyleCnt="8">
        <dgm:presLayoutVars>
          <dgm:bulletEnabled val="1"/>
        </dgm:presLayoutVars>
      </dgm:prSet>
      <dgm:spPr/>
    </dgm:pt>
    <dgm:pt modelId="{B32CD308-A161-6845-AE81-06FAAD9E5551}" type="pres">
      <dgm:prSet presAssocID="{F8A00A86-4573-2C46-87B9-6ABF32117ED5}" presName="sp" presStyleCnt="0"/>
      <dgm:spPr/>
    </dgm:pt>
    <dgm:pt modelId="{372ACB69-5966-C943-A50F-BC881FD4DEC9}" type="pres">
      <dgm:prSet presAssocID="{06813E93-108C-2845-8EF2-BD35E14E718F}" presName="composite" presStyleCnt="0"/>
      <dgm:spPr/>
    </dgm:pt>
    <dgm:pt modelId="{19C3F4EE-6B2D-C04F-BA1B-9FC53CB2E7D8}" type="pres">
      <dgm:prSet presAssocID="{06813E93-108C-2845-8EF2-BD35E14E718F}" presName="parentText" presStyleLbl="alignNode1" presStyleIdx="2" presStyleCnt="8">
        <dgm:presLayoutVars>
          <dgm:chMax val="1"/>
          <dgm:bulletEnabled val="1"/>
        </dgm:presLayoutVars>
      </dgm:prSet>
      <dgm:spPr/>
    </dgm:pt>
    <dgm:pt modelId="{FFE0A08F-8D17-104B-94D1-2144855E1D8E}" type="pres">
      <dgm:prSet presAssocID="{06813E93-108C-2845-8EF2-BD35E14E718F}" presName="descendantText" presStyleLbl="alignAcc1" presStyleIdx="2" presStyleCnt="8">
        <dgm:presLayoutVars>
          <dgm:bulletEnabled val="1"/>
        </dgm:presLayoutVars>
      </dgm:prSet>
      <dgm:spPr/>
    </dgm:pt>
    <dgm:pt modelId="{4557F007-155D-F14A-8DC2-894B2E8CCFFF}" type="pres">
      <dgm:prSet presAssocID="{D47FE245-3B35-B144-9830-5169A09AB841}" presName="sp" presStyleCnt="0"/>
      <dgm:spPr/>
    </dgm:pt>
    <dgm:pt modelId="{D95A9EAE-665C-ED4A-A0DF-C55687609A17}" type="pres">
      <dgm:prSet presAssocID="{1478B12A-0980-8647-9624-288537D13CCD}" presName="composite" presStyleCnt="0"/>
      <dgm:spPr/>
    </dgm:pt>
    <dgm:pt modelId="{471D1E42-A202-3747-A33C-621E6974708D}" type="pres">
      <dgm:prSet presAssocID="{1478B12A-0980-8647-9624-288537D13CCD}" presName="parentText" presStyleLbl="alignNode1" presStyleIdx="3" presStyleCnt="8">
        <dgm:presLayoutVars>
          <dgm:chMax val="1"/>
          <dgm:bulletEnabled val="1"/>
        </dgm:presLayoutVars>
      </dgm:prSet>
      <dgm:spPr/>
    </dgm:pt>
    <dgm:pt modelId="{40CFE67F-1232-4F4A-B8F7-CC10E80077C1}" type="pres">
      <dgm:prSet presAssocID="{1478B12A-0980-8647-9624-288537D13CCD}" presName="descendantText" presStyleLbl="alignAcc1" presStyleIdx="3" presStyleCnt="8">
        <dgm:presLayoutVars>
          <dgm:bulletEnabled val="1"/>
        </dgm:presLayoutVars>
      </dgm:prSet>
      <dgm:spPr/>
    </dgm:pt>
    <dgm:pt modelId="{E57ED432-1C77-A046-9206-9E86B7A5DF81}" type="pres">
      <dgm:prSet presAssocID="{0D672440-D6F0-FD43-A506-7DE95F9F6EB0}" presName="sp" presStyleCnt="0"/>
      <dgm:spPr/>
    </dgm:pt>
    <dgm:pt modelId="{FA6BDC51-414A-3747-B9B0-635C8DD92EBE}" type="pres">
      <dgm:prSet presAssocID="{097000F1-C364-7F43-B9F1-FAF7ACE4A669}" presName="composite" presStyleCnt="0"/>
      <dgm:spPr/>
    </dgm:pt>
    <dgm:pt modelId="{20FBBAA6-9F70-3D4B-A0AB-62AD704A2B67}" type="pres">
      <dgm:prSet presAssocID="{097000F1-C364-7F43-B9F1-FAF7ACE4A669}" presName="parentText" presStyleLbl="alignNode1" presStyleIdx="4" presStyleCnt="8">
        <dgm:presLayoutVars>
          <dgm:chMax val="1"/>
          <dgm:bulletEnabled val="1"/>
        </dgm:presLayoutVars>
      </dgm:prSet>
      <dgm:spPr/>
    </dgm:pt>
    <dgm:pt modelId="{12B6E64E-E4C7-F440-9B1D-35FC04454C63}" type="pres">
      <dgm:prSet presAssocID="{097000F1-C364-7F43-B9F1-FAF7ACE4A669}" presName="descendantText" presStyleLbl="alignAcc1" presStyleIdx="4" presStyleCnt="8">
        <dgm:presLayoutVars>
          <dgm:bulletEnabled val="1"/>
        </dgm:presLayoutVars>
      </dgm:prSet>
      <dgm:spPr/>
    </dgm:pt>
    <dgm:pt modelId="{E0E69140-FC71-3240-88D3-65D37D58A7ED}" type="pres">
      <dgm:prSet presAssocID="{EDAD23B0-47C2-5240-9F2C-E3F91EE93A82}" presName="sp" presStyleCnt="0"/>
      <dgm:spPr/>
    </dgm:pt>
    <dgm:pt modelId="{E987212D-ED3B-4D48-8512-9C464FB954FF}" type="pres">
      <dgm:prSet presAssocID="{2F01C399-DFEB-254F-BB1C-6F909CDDD795}" presName="composite" presStyleCnt="0"/>
      <dgm:spPr/>
    </dgm:pt>
    <dgm:pt modelId="{3EFB9F7B-E521-EF44-A558-DF791BC735E8}" type="pres">
      <dgm:prSet presAssocID="{2F01C399-DFEB-254F-BB1C-6F909CDDD795}" presName="parentText" presStyleLbl="alignNode1" presStyleIdx="5" presStyleCnt="8">
        <dgm:presLayoutVars>
          <dgm:chMax val="1"/>
          <dgm:bulletEnabled val="1"/>
        </dgm:presLayoutVars>
      </dgm:prSet>
      <dgm:spPr/>
    </dgm:pt>
    <dgm:pt modelId="{6DCF63E7-A556-8B4F-9EA4-C374F2BD60AA}" type="pres">
      <dgm:prSet presAssocID="{2F01C399-DFEB-254F-BB1C-6F909CDDD795}" presName="descendantText" presStyleLbl="alignAcc1" presStyleIdx="5" presStyleCnt="8">
        <dgm:presLayoutVars>
          <dgm:bulletEnabled val="1"/>
        </dgm:presLayoutVars>
      </dgm:prSet>
      <dgm:spPr/>
    </dgm:pt>
    <dgm:pt modelId="{58DED16B-E0CB-574C-956E-28D9242F40E9}" type="pres">
      <dgm:prSet presAssocID="{D699E0D3-7C6D-434E-BF58-E37D8827A59D}" presName="sp" presStyleCnt="0"/>
      <dgm:spPr/>
    </dgm:pt>
    <dgm:pt modelId="{E147A902-3ACA-0246-AF6D-4A769F5D41A6}" type="pres">
      <dgm:prSet presAssocID="{5445EAD3-8154-C249-BFA2-BD08C0B42D57}" presName="composite" presStyleCnt="0"/>
      <dgm:spPr/>
    </dgm:pt>
    <dgm:pt modelId="{AD5DD022-311A-A94D-955D-00A377BB78CB}" type="pres">
      <dgm:prSet presAssocID="{5445EAD3-8154-C249-BFA2-BD08C0B42D57}" presName="parentText" presStyleLbl="alignNode1" presStyleIdx="6" presStyleCnt="8">
        <dgm:presLayoutVars>
          <dgm:chMax val="1"/>
          <dgm:bulletEnabled val="1"/>
        </dgm:presLayoutVars>
      </dgm:prSet>
      <dgm:spPr/>
    </dgm:pt>
    <dgm:pt modelId="{5B70AE71-66EB-8B4E-9976-FFDD7525BA45}" type="pres">
      <dgm:prSet presAssocID="{5445EAD3-8154-C249-BFA2-BD08C0B42D57}" presName="descendantText" presStyleLbl="alignAcc1" presStyleIdx="6" presStyleCnt="8">
        <dgm:presLayoutVars>
          <dgm:bulletEnabled val="1"/>
        </dgm:presLayoutVars>
      </dgm:prSet>
      <dgm:spPr/>
    </dgm:pt>
    <dgm:pt modelId="{AD8C8287-24A9-214E-A44D-F9648D43D11E}" type="pres">
      <dgm:prSet presAssocID="{BA02B616-F272-394E-85DA-7D955DD082CB}" presName="sp" presStyleCnt="0"/>
      <dgm:spPr/>
    </dgm:pt>
    <dgm:pt modelId="{12AE9F63-DAFD-9644-BBA6-224D2551C171}" type="pres">
      <dgm:prSet presAssocID="{ACB8D3C8-6B02-7141-9901-C1D9B3F32B0D}" presName="composite" presStyleCnt="0"/>
      <dgm:spPr/>
    </dgm:pt>
    <dgm:pt modelId="{DFEA5784-9D5E-CF4D-BC06-E1230F0BD556}" type="pres">
      <dgm:prSet presAssocID="{ACB8D3C8-6B02-7141-9901-C1D9B3F32B0D}" presName="parentText" presStyleLbl="alignNode1" presStyleIdx="7" presStyleCnt="8">
        <dgm:presLayoutVars>
          <dgm:chMax val="1"/>
          <dgm:bulletEnabled val="1"/>
        </dgm:presLayoutVars>
      </dgm:prSet>
      <dgm:spPr/>
    </dgm:pt>
    <dgm:pt modelId="{ADB84AFB-62FB-4D44-AA3A-5D732F490715}" type="pres">
      <dgm:prSet presAssocID="{ACB8D3C8-6B02-7141-9901-C1D9B3F32B0D}" presName="descendantText" presStyleLbl="alignAcc1" presStyleIdx="7" presStyleCnt="8">
        <dgm:presLayoutVars>
          <dgm:bulletEnabled val="1"/>
        </dgm:presLayoutVars>
      </dgm:prSet>
      <dgm:spPr/>
    </dgm:pt>
  </dgm:ptLst>
  <dgm:cxnLst>
    <dgm:cxn modelId="{8B637E0B-B6CA-6143-9BE0-E9D9EB1C1658}" type="presOf" srcId="{DFC2C290-760F-B34D-BA35-6602005F6CFF}" destId="{12B6E64E-E4C7-F440-9B1D-35FC04454C63}" srcOrd="0" destOrd="0" presId="urn:microsoft.com/office/officeart/2005/8/layout/chevron2"/>
    <dgm:cxn modelId="{C1911911-4D6A-2C41-AC88-7EFB9F743139}" type="presOf" srcId="{097000F1-C364-7F43-B9F1-FAF7ACE4A669}" destId="{20FBBAA6-9F70-3D4B-A0AB-62AD704A2B67}" srcOrd="0" destOrd="0" presId="urn:microsoft.com/office/officeart/2005/8/layout/chevron2"/>
    <dgm:cxn modelId="{79B30313-9855-7849-B1AB-D1F4EFFB11F8}" srcId="{A9DCF4B8-9165-4041-B90D-4F6C7AD24868}" destId="{097000F1-C364-7F43-B9F1-FAF7ACE4A669}" srcOrd="4" destOrd="0" parTransId="{6C40CA5F-DAF6-0742-A09E-C3FBCF53648B}" sibTransId="{EDAD23B0-47C2-5240-9F2C-E3F91EE93A82}"/>
    <dgm:cxn modelId="{8F09CF1D-4554-CA4D-87D1-E951F3C1E8D7}" srcId="{097000F1-C364-7F43-B9F1-FAF7ACE4A669}" destId="{DFC2C290-760F-B34D-BA35-6602005F6CFF}" srcOrd="0" destOrd="0" parTransId="{EF6A25AE-0D22-8D48-A607-626A386CCF82}" sibTransId="{B5BB8C35-BB0F-DE47-B889-875EAE00A317}"/>
    <dgm:cxn modelId="{03040E2A-195D-004D-98B2-E9FE3D4194D3}" type="presOf" srcId="{9A68B076-6DC2-584D-B264-F032424611E9}" destId="{6DCF63E7-A556-8B4F-9EA4-C374F2BD60AA}" srcOrd="0" destOrd="0" presId="urn:microsoft.com/office/officeart/2005/8/layout/chevron2"/>
    <dgm:cxn modelId="{2E806F3D-5C9A-AB45-B859-9D85267C2D1A}" srcId="{A9DCF4B8-9165-4041-B90D-4F6C7AD24868}" destId="{34DF5098-C57A-8248-9249-5AF8C9310143}" srcOrd="1" destOrd="0" parTransId="{6201F2EF-C159-AA4C-9874-DF54B5D563F9}" sibTransId="{F8A00A86-4573-2C46-87B9-6ABF32117ED5}"/>
    <dgm:cxn modelId="{76282C55-FA0D-B441-AEF4-5AAC57A17917}" srcId="{06813E93-108C-2845-8EF2-BD35E14E718F}" destId="{6E566CC4-3808-2244-8C0A-F7280EF5AE6F}" srcOrd="0" destOrd="0" parTransId="{43F3FDCE-2030-B641-993F-5C9A11A4CF2E}" sibTransId="{6ECB6B09-8810-8042-8B8B-BC8B22A5D509}"/>
    <dgm:cxn modelId="{7B00D65C-AE3C-154B-BC85-FC38118B0C33}" type="presOf" srcId="{5445EAD3-8154-C249-BFA2-BD08C0B42D57}" destId="{AD5DD022-311A-A94D-955D-00A377BB78CB}" srcOrd="0" destOrd="0" presId="urn:microsoft.com/office/officeart/2005/8/layout/chevron2"/>
    <dgm:cxn modelId="{57DAAC63-FE7E-BD43-9348-0F1BB8386C96}" type="presOf" srcId="{D71C2E00-CF82-AD4A-9677-EFA638B79E6F}" destId="{ADB84AFB-62FB-4D44-AA3A-5D732F490715}" srcOrd="0" destOrd="0" presId="urn:microsoft.com/office/officeart/2005/8/layout/chevron2"/>
    <dgm:cxn modelId="{2136BC64-E9AF-0341-A1AB-DA04C5F743FB}" type="presOf" srcId="{06813E93-108C-2845-8EF2-BD35E14E718F}" destId="{19C3F4EE-6B2D-C04F-BA1B-9FC53CB2E7D8}" srcOrd="0" destOrd="0" presId="urn:microsoft.com/office/officeart/2005/8/layout/chevron2"/>
    <dgm:cxn modelId="{A481CB64-DF10-C548-BD76-77BCC92ACD87}" type="presOf" srcId="{1478B12A-0980-8647-9624-288537D13CCD}" destId="{471D1E42-A202-3747-A33C-621E6974708D}" srcOrd="0" destOrd="0" presId="urn:microsoft.com/office/officeart/2005/8/layout/chevron2"/>
    <dgm:cxn modelId="{D6DB3167-3A4B-F548-AB4D-9B558BCF93C7}" srcId="{34DF5098-C57A-8248-9249-5AF8C9310143}" destId="{18995675-C01C-F446-9C54-CFBD0B950F64}" srcOrd="0" destOrd="0" parTransId="{EA0C8231-AE5D-5444-A5D5-C7E92B418C9D}" sibTransId="{678F76C8-B638-C948-A33D-42713E1D19E1}"/>
    <dgm:cxn modelId="{4635DB75-1BC6-9A43-9A18-FF9C2ED5C5DA}" type="presOf" srcId="{C7EDEBED-9698-0245-961A-F0E6076A6241}" destId="{56FAD7BF-2A4F-E14B-91C4-62D0F8EB9FBE}" srcOrd="0" destOrd="0" presId="urn:microsoft.com/office/officeart/2005/8/layout/chevron2"/>
    <dgm:cxn modelId="{FE2B2C7D-6CBE-004E-956B-E45075445E32}" srcId="{A9DCF4B8-9165-4041-B90D-4F6C7AD24868}" destId="{1478B12A-0980-8647-9624-288537D13CCD}" srcOrd="3" destOrd="0" parTransId="{57F59E22-D57B-DA40-9402-2449716D8102}" sibTransId="{0D672440-D6F0-FD43-A506-7DE95F9F6EB0}"/>
    <dgm:cxn modelId="{B80D5195-0A02-514A-BDA9-9CC42DC61EE4}" srcId="{A9DCF4B8-9165-4041-B90D-4F6C7AD24868}" destId="{2F01C399-DFEB-254F-BB1C-6F909CDDD795}" srcOrd="5" destOrd="0" parTransId="{15679810-518D-3E4E-A274-057840B4C851}" sibTransId="{D699E0D3-7C6D-434E-BF58-E37D8827A59D}"/>
    <dgm:cxn modelId="{BB64D297-F01E-B842-B475-B67B43DB900A}" srcId="{A9DCF4B8-9165-4041-B90D-4F6C7AD24868}" destId="{ACB8D3C8-6B02-7141-9901-C1D9B3F32B0D}" srcOrd="7" destOrd="0" parTransId="{99774F74-97CE-6545-BFB5-4AB263024FFF}" sibTransId="{6610EB56-2008-B541-8EC9-1F52D8EF8244}"/>
    <dgm:cxn modelId="{38685E9A-316D-AB4F-8634-0448237E1BBD}" type="presOf" srcId="{C27CCA12-D091-594A-A0AA-8AEDFFF0444B}" destId="{40CFE67F-1232-4F4A-B8F7-CC10E80077C1}" srcOrd="0" destOrd="0" presId="urn:microsoft.com/office/officeart/2005/8/layout/chevron2"/>
    <dgm:cxn modelId="{72C476A4-3D32-CA4B-851C-DBE60ED5BBAF}" srcId="{2F01C399-DFEB-254F-BB1C-6F909CDDD795}" destId="{9A68B076-6DC2-584D-B264-F032424611E9}" srcOrd="0" destOrd="0" parTransId="{EB5EA621-006E-6940-81B9-762B7AF0C3ED}" sibTransId="{DDCF6FDB-F523-C943-972A-D57A0F867445}"/>
    <dgm:cxn modelId="{37A4E0A5-A918-5941-899F-75B8DF56A4DC}" type="presOf" srcId="{18995675-C01C-F446-9C54-CFBD0B950F64}" destId="{6793E55B-3DF8-354D-B144-8962BC917492}" srcOrd="0" destOrd="0" presId="urn:microsoft.com/office/officeart/2005/8/layout/chevron2"/>
    <dgm:cxn modelId="{3D2721AD-1CEC-F144-9411-8B28473D5417}" srcId="{ACB8D3C8-6B02-7141-9901-C1D9B3F32B0D}" destId="{D71C2E00-CF82-AD4A-9677-EFA638B79E6F}" srcOrd="0" destOrd="0" parTransId="{F305AE24-EDDE-A341-95F8-431A3868665E}" sibTransId="{E51708F0-A505-2143-AFB5-A7A2CDD474A0}"/>
    <dgm:cxn modelId="{2009B1B9-68A3-FA42-B417-5B881F24F29F}" srcId="{5445EAD3-8154-C249-BFA2-BD08C0B42D57}" destId="{7501DBDE-9D4B-BD40-83D4-F8813A36EB22}" srcOrd="0" destOrd="0" parTransId="{BDD2B969-39BC-9448-BC91-03357E9EAF3C}" sibTransId="{A735CBEA-5F5E-3D47-984F-9A11475AA5F2}"/>
    <dgm:cxn modelId="{F145F5BC-6ED9-CD43-8F90-9113268B725A}" type="presOf" srcId="{7501DBDE-9D4B-BD40-83D4-F8813A36EB22}" destId="{5B70AE71-66EB-8B4E-9976-FFDD7525BA45}" srcOrd="0" destOrd="0" presId="urn:microsoft.com/office/officeart/2005/8/layout/chevron2"/>
    <dgm:cxn modelId="{8CEFBDBD-C357-FC4B-A501-703C9DF7B148}" srcId="{A9DCF4B8-9165-4041-B90D-4F6C7AD24868}" destId="{06813E93-108C-2845-8EF2-BD35E14E718F}" srcOrd="2" destOrd="0" parTransId="{242F26E7-526F-6040-9D0A-288B812F7DB8}" sibTransId="{D47FE245-3B35-B144-9830-5169A09AB841}"/>
    <dgm:cxn modelId="{C6A0B7CD-E67B-3649-A245-86E821170DC9}" type="presOf" srcId="{81E4E57C-10BD-6548-93D1-398ED0FF8722}" destId="{CD888535-4203-7248-B7A0-05D530090AD5}" srcOrd="0" destOrd="0" presId="urn:microsoft.com/office/officeart/2005/8/layout/chevron2"/>
    <dgm:cxn modelId="{6664C3D0-B1A4-EA46-A7E5-9D583F533B38}" type="presOf" srcId="{6E566CC4-3808-2244-8C0A-F7280EF5AE6F}" destId="{FFE0A08F-8D17-104B-94D1-2144855E1D8E}" srcOrd="0" destOrd="0" presId="urn:microsoft.com/office/officeart/2005/8/layout/chevron2"/>
    <dgm:cxn modelId="{0807A7D6-5D86-4040-9F79-0295ADB91C2B}" srcId="{1478B12A-0980-8647-9624-288537D13CCD}" destId="{C27CCA12-D091-594A-A0AA-8AEDFFF0444B}" srcOrd="0" destOrd="0" parTransId="{09E07058-9A52-854B-A5D0-9019F9BC71E9}" sibTransId="{C37E0808-6574-E14E-B5B0-FE923B2075C1}"/>
    <dgm:cxn modelId="{FD49DDD8-B408-314F-BDB1-32F4339ED8BA}" type="presOf" srcId="{A9DCF4B8-9165-4041-B90D-4F6C7AD24868}" destId="{F9FA43A3-9DCA-AC46-81AA-9EC176E9EC61}" srcOrd="0" destOrd="0" presId="urn:microsoft.com/office/officeart/2005/8/layout/chevron2"/>
    <dgm:cxn modelId="{E429F8D8-4C52-C84B-B241-3447CF948396}" type="presOf" srcId="{ACB8D3C8-6B02-7141-9901-C1D9B3F32B0D}" destId="{DFEA5784-9D5E-CF4D-BC06-E1230F0BD556}" srcOrd="0" destOrd="0" presId="urn:microsoft.com/office/officeart/2005/8/layout/chevron2"/>
    <dgm:cxn modelId="{17036BDC-35A0-1641-A86E-DBF1A5ED61D9}" srcId="{81E4E57C-10BD-6548-93D1-398ED0FF8722}" destId="{C7EDEBED-9698-0245-961A-F0E6076A6241}" srcOrd="0" destOrd="0" parTransId="{6EF8E439-53B8-E54B-895D-7B1324C909B8}" sibTransId="{9F4D2B22-462F-BD4F-A698-A59130AC626A}"/>
    <dgm:cxn modelId="{73ACFFDD-1817-534D-B8B7-AC0365DDA84C}" type="presOf" srcId="{2F01C399-DFEB-254F-BB1C-6F909CDDD795}" destId="{3EFB9F7B-E521-EF44-A558-DF791BC735E8}" srcOrd="0" destOrd="0" presId="urn:microsoft.com/office/officeart/2005/8/layout/chevron2"/>
    <dgm:cxn modelId="{ED229DEE-BC5C-4742-8874-849967AC57E5}" srcId="{A9DCF4B8-9165-4041-B90D-4F6C7AD24868}" destId="{81E4E57C-10BD-6548-93D1-398ED0FF8722}" srcOrd="0" destOrd="0" parTransId="{8D2C2DFC-8554-704A-B222-CFC684C8F011}" sibTransId="{B751B9F2-14F7-5242-9630-98B54D9A4007}"/>
    <dgm:cxn modelId="{ABADD5F0-BB15-544D-B39B-E9FBE9E075A1}" type="presOf" srcId="{34DF5098-C57A-8248-9249-5AF8C9310143}" destId="{53274C46-82D4-1A4C-8EFD-EF5DC1B11510}" srcOrd="0" destOrd="0" presId="urn:microsoft.com/office/officeart/2005/8/layout/chevron2"/>
    <dgm:cxn modelId="{B5F09BFE-9434-F24F-8D6A-8C2D384A265F}" srcId="{A9DCF4B8-9165-4041-B90D-4F6C7AD24868}" destId="{5445EAD3-8154-C249-BFA2-BD08C0B42D57}" srcOrd="6" destOrd="0" parTransId="{46A35E39-FC85-7340-A4EB-1BDD1309C4A3}" sibTransId="{BA02B616-F272-394E-85DA-7D955DD082CB}"/>
    <dgm:cxn modelId="{2E72292E-1695-2D4C-A223-F45CE058807D}" type="presParOf" srcId="{F9FA43A3-9DCA-AC46-81AA-9EC176E9EC61}" destId="{98471311-0C27-F443-B9A7-EBB1B569D2B3}" srcOrd="0" destOrd="0" presId="urn:microsoft.com/office/officeart/2005/8/layout/chevron2"/>
    <dgm:cxn modelId="{A5E36B63-A532-2C43-B53F-58B018D17045}" type="presParOf" srcId="{98471311-0C27-F443-B9A7-EBB1B569D2B3}" destId="{CD888535-4203-7248-B7A0-05D530090AD5}" srcOrd="0" destOrd="0" presId="urn:microsoft.com/office/officeart/2005/8/layout/chevron2"/>
    <dgm:cxn modelId="{AA07C952-09E4-5A41-B661-659127051D24}" type="presParOf" srcId="{98471311-0C27-F443-B9A7-EBB1B569D2B3}" destId="{56FAD7BF-2A4F-E14B-91C4-62D0F8EB9FBE}" srcOrd="1" destOrd="0" presId="urn:microsoft.com/office/officeart/2005/8/layout/chevron2"/>
    <dgm:cxn modelId="{7817294D-C6CA-044A-8B0B-D7A02BA36F84}" type="presParOf" srcId="{F9FA43A3-9DCA-AC46-81AA-9EC176E9EC61}" destId="{22EBF122-3136-8A40-A8CE-29E242D1036C}" srcOrd="1" destOrd="0" presId="urn:microsoft.com/office/officeart/2005/8/layout/chevron2"/>
    <dgm:cxn modelId="{677F2608-82FC-F94F-844D-4E696134303F}" type="presParOf" srcId="{F9FA43A3-9DCA-AC46-81AA-9EC176E9EC61}" destId="{83840F9A-B1ED-4D41-9755-8170636E7EFA}" srcOrd="2" destOrd="0" presId="urn:microsoft.com/office/officeart/2005/8/layout/chevron2"/>
    <dgm:cxn modelId="{35076ABA-32F5-1046-89D7-491A751965DB}" type="presParOf" srcId="{83840F9A-B1ED-4D41-9755-8170636E7EFA}" destId="{53274C46-82D4-1A4C-8EFD-EF5DC1B11510}" srcOrd="0" destOrd="0" presId="urn:microsoft.com/office/officeart/2005/8/layout/chevron2"/>
    <dgm:cxn modelId="{882D02DD-4827-7743-8054-1F98E4976780}" type="presParOf" srcId="{83840F9A-B1ED-4D41-9755-8170636E7EFA}" destId="{6793E55B-3DF8-354D-B144-8962BC917492}" srcOrd="1" destOrd="0" presId="urn:microsoft.com/office/officeart/2005/8/layout/chevron2"/>
    <dgm:cxn modelId="{624C4A21-F128-9B4F-B88E-E043B6659C10}" type="presParOf" srcId="{F9FA43A3-9DCA-AC46-81AA-9EC176E9EC61}" destId="{B32CD308-A161-6845-AE81-06FAAD9E5551}" srcOrd="3" destOrd="0" presId="urn:microsoft.com/office/officeart/2005/8/layout/chevron2"/>
    <dgm:cxn modelId="{969607EB-7126-B640-A47C-9ED1E09F4D0E}" type="presParOf" srcId="{F9FA43A3-9DCA-AC46-81AA-9EC176E9EC61}" destId="{372ACB69-5966-C943-A50F-BC881FD4DEC9}" srcOrd="4" destOrd="0" presId="urn:microsoft.com/office/officeart/2005/8/layout/chevron2"/>
    <dgm:cxn modelId="{83BC247E-2C63-1F40-ACAC-C7B5508831FF}" type="presParOf" srcId="{372ACB69-5966-C943-A50F-BC881FD4DEC9}" destId="{19C3F4EE-6B2D-C04F-BA1B-9FC53CB2E7D8}" srcOrd="0" destOrd="0" presId="urn:microsoft.com/office/officeart/2005/8/layout/chevron2"/>
    <dgm:cxn modelId="{9FF1BB2A-0D27-D549-8CFB-1EC6327E6298}" type="presParOf" srcId="{372ACB69-5966-C943-A50F-BC881FD4DEC9}" destId="{FFE0A08F-8D17-104B-94D1-2144855E1D8E}" srcOrd="1" destOrd="0" presId="urn:microsoft.com/office/officeart/2005/8/layout/chevron2"/>
    <dgm:cxn modelId="{8B29339C-95C8-8944-964F-FFA03710E1FD}" type="presParOf" srcId="{F9FA43A3-9DCA-AC46-81AA-9EC176E9EC61}" destId="{4557F007-155D-F14A-8DC2-894B2E8CCFFF}" srcOrd="5" destOrd="0" presId="urn:microsoft.com/office/officeart/2005/8/layout/chevron2"/>
    <dgm:cxn modelId="{1E571CBB-D59C-B542-A354-80B466977528}" type="presParOf" srcId="{F9FA43A3-9DCA-AC46-81AA-9EC176E9EC61}" destId="{D95A9EAE-665C-ED4A-A0DF-C55687609A17}" srcOrd="6" destOrd="0" presId="urn:microsoft.com/office/officeart/2005/8/layout/chevron2"/>
    <dgm:cxn modelId="{26E880FF-2CFA-8848-A04F-5E19DACB3EC3}" type="presParOf" srcId="{D95A9EAE-665C-ED4A-A0DF-C55687609A17}" destId="{471D1E42-A202-3747-A33C-621E6974708D}" srcOrd="0" destOrd="0" presId="urn:microsoft.com/office/officeart/2005/8/layout/chevron2"/>
    <dgm:cxn modelId="{5BCFC1D0-25AD-864D-A075-C1ACD5E70BF2}" type="presParOf" srcId="{D95A9EAE-665C-ED4A-A0DF-C55687609A17}" destId="{40CFE67F-1232-4F4A-B8F7-CC10E80077C1}" srcOrd="1" destOrd="0" presId="urn:microsoft.com/office/officeart/2005/8/layout/chevron2"/>
    <dgm:cxn modelId="{3380A4B0-98BA-074F-97DC-8BC730EE08DB}" type="presParOf" srcId="{F9FA43A3-9DCA-AC46-81AA-9EC176E9EC61}" destId="{E57ED432-1C77-A046-9206-9E86B7A5DF81}" srcOrd="7" destOrd="0" presId="urn:microsoft.com/office/officeart/2005/8/layout/chevron2"/>
    <dgm:cxn modelId="{BB41625B-9F73-F44F-9057-873F81648DAC}" type="presParOf" srcId="{F9FA43A3-9DCA-AC46-81AA-9EC176E9EC61}" destId="{FA6BDC51-414A-3747-B9B0-635C8DD92EBE}" srcOrd="8" destOrd="0" presId="urn:microsoft.com/office/officeart/2005/8/layout/chevron2"/>
    <dgm:cxn modelId="{41915349-CD75-E740-980D-299CF8F5A6BC}" type="presParOf" srcId="{FA6BDC51-414A-3747-B9B0-635C8DD92EBE}" destId="{20FBBAA6-9F70-3D4B-A0AB-62AD704A2B67}" srcOrd="0" destOrd="0" presId="urn:microsoft.com/office/officeart/2005/8/layout/chevron2"/>
    <dgm:cxn modelId="{5C19FD3D-42C7-9E47-A98D-2E625DCB7209}" type="presParOf" srcId="{FA6BDC51-414A-3747-B9B0-635C8DD92EBE}" destId="{12B6E64E-E4C7-F440-9B1D-35FC04454C63}" srcOrd="1" destOrd="0" presId="urn:microsoft.com/office/officeart/2005/8/layout/chevron2"/>
    <dgm:cxn modelId="{703104A8-BAFB-FB4F-A515-59EB93BC5A4C}" type="presParOf" srcId="{F9FA43A3-9DCA-AC46-81AA-9EC176E9EC61}" destId="{E0E69140-FC71-3240-88D3-65D37D58A7ED}" srcOrd="9" destOrd="0" presId="urn:microsoft.com/office/officeart/2005/8/layout/chevron2"/>
    <dgm:cxn modelId="{72B7AD5B-1C9E-BA4E-8881-E2C4A0CB99D7}" type="presParOf" srcId="{F9FA43A3-9DCA-AC46-81AA-9EC176E9EC61}" destId="{E987212D-ED3B-4D48-8512-9C464FB954FF}" srcOrd="10" destOrd="0" presId="urn:microsoft.com/office/officeart/2005/8/layout/chevron2"/>
    <dgm:cxn modelId="{1813DC6B-F017-4443-96FE-B12BBCE58576}" type="presParOf" srcId="{E987212D-ED3B-4D48-8512-9C464FB954FF}" destId="{3EFB9F7B-E521-EF44-A558-DF791BC735E8}" srcOrd="0" destOrd="0" presId="urn:microsoft.com/office/officeart/2005/8/layout/chevron2"/>
    <dgm:cxn modelId="{D8833AEA-B350-AD49-9700-7ADDDD90EACF}" type="presParOf" srcId="{E987212D-ED3B-4D48-8512-9C464FB954FF}" destId="{6DCF63E7-A556-8B4F-9EA4-C374F2BD60AA}" srcOrd="1" destOrd="0" presId="urn:microsoft.com/office/officeart/2005/8/layout/chevron2"/>
    <dgm:cxn modelId="{FAAE7937-EDC7-9740-ACB6-CC7D057D2E85}" type="presParOf" srcId="{F9FA43A3-9DCA-AC46-81AA-9EC176E9EC61}" destId="{58DED16B-E0CB-574C-956E-28D9242F40E9}" srcOrd="11" destOrd="0" presId="urn:microsoft.com/office/officeart/2005/8/layout/chevron2"/>
    <dgm:cxn modelId="{5D3B5B30-588F-8C43-BE1B-50A2AC6A2813}" type="presParOf" srcId="{F9FA43A3-9DCA-AC46-81AA-9EC176E9EC61}" destId="{E147A902-3ACA-0246-AF6D-4A769F5D41A6}" srcOrd="12" destOrd="0" presId="urn:microsoft.com/office/officeart/2005/8/layout/chevron2"/>
    <dgm:cxn modelId="{45B97DB9-ED5C-A741-A22C-5977DCF2B6BF}" type="presParOf" srcId="{E147A902-3ACA-0246-AF6D-4A769F5D41A6}" destId="{AD5DD022-311A-A94D-955D-00A377BB78CB}" srcOrd="0" destOrd="0" presId="urn:microsoft.com/office/officeart/2005/8/layout/chevron2"/>
    <dgm:cxn modelId="{E4E5D90D-4F7F-824D-997E-8E01B54BCB48}" type="presParOf" srcId="{E147A902-3ACA-0246-AF6D-4A769F5D41A6}" destId="{5B70AE71-66EB-8B4E-9976-FFDD7525BA45}" srcOrd="1" destOrd="0" presId="urn:microsoft.com/office/officeart/2005/8/layout/chevron2"/>
    <dgm:cxn modelId="{FEE179BA-9A9F-5448-91B4-C13AB200F2F5}" type="presParOf" srcId="{F9FA43A3-9DCA-AC46-81AA-9EC176E9EC61}" destId="{AD8C8287-24A9-214E-A44D-F9648D43D11E}" srcOrd="13" destOrd="0" presId="urn:microsoft.com/office/officeart/2005/8/layout/chevron2"/>
    <dgm:cxn modelId="{48907333-3678-FE49-B26A-D07591A94434}" type="presParOf" srcId="{F9FA43A3-9DCA-AC46-81AA-9EC176E9EC61}" destId="{12AE9F63-DAFD-9644-BBA6-224D2551C171}" srcOrd="14" destOrd="0" presId="urn:microsoft.com/office/officeart/2005/8/layout/chevron2"/>
    <dgm:cxn modelId="{EF329CE6-6FC0-A842-AF7D-87896CE9FFFB}" type="presParOf" srcId="{12AE9F63-DAFD-9644-BBA6-224D2551C171}" destId="{DFEA5784-9D5E-CF4D-BC06-E1230F0BD556}" srcOrd="0" destOrd="0" presId="urn:microsoft.com/office/officeart/2005/8/layout/chevron2"/>
    <dgm:cxn modelId="{D4EC9A72-6149-4A4B-97F1-D93C9148F89F}" type="presParOf" srcId="{12AE9F63-DAFD-9644-BBA6-224D2551C171}" destId="{ADB84AFB-62FB-4D44-AA3A-5D732F490715}"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2F425FA-529D-1542-8655-63992CDCA98A}" type="doc">
      <dgm:prSet loTypeId="urn:microsoft.com/office/officeart/2005/8/layout/hList2" loCatId="" qsTypeId="urn:microsoft.com/office/officeart/2005/8/quickstyle/simple1" qsCatId="simple" csTypeId="urn:microsoft.com/office/officeart/2005/8/colors/accent6_2" csCatId="accent6" phldr="1"/>
      <dgm:spPr/>
      <dgm:t>
        <a:bodyPr/>
        <a:lstStyle/>
        <a:p>
          <a:endParaRPr lang="en-US"/>
        </a:p>
      </dgm:t>
    </dgm:pt>
    <dgm:pt modelId="{E3CDB5B4-B91A-2B45-854D-5AEF15D9FD9E}">
      <dgm:prSet phldrT="[Text]" custT="1"/>
      <dgm:spPr/>
      <dgm:t>
        <a:bodyPr/>
        <a:lstStyle/>
        <a:p>
          <a:r>
            <a:rPr lang="en-US" sz="4000" b="1" dirty="0">
              <a:solidFill>
                <a:schemeClr val="accent4">
                  <a:lumMod val="75000"/>
                </a:schemeClr>
              </a:solidFill>
            </a:rPr>
            <a:t>Situations</a:t>
          </a:r>
          <a:endParaRPr lang="en-US" sz="4000" dirty="0">
            <a:solidFill>
              <a:schemeClr val="accent4">
                <a:lumMod val="75000"/>
              </a:schemeClr>
            </a:solidFill>
          </a:endParaRPr>
        </a:p>
      </dgm:t>
    </dgm:pt>
    <dgm:pt modelId="{0269AA43-9DE6-9140-A653-C93D9FFCB5A2}" type="parTrans" cxnId="{7DA0B64E-1327-154A-887C-7B70654ADEE2}">
      <dgm:prSet/>
      <dgm:spPr/>
      <dgm:t>
        <a:bodyPr/>
        <a:lstStyle/>
        <a:p>
          <a:endParaRPr lang="en-US"/>
        </a:p>
      </dgm:t>
    </dgm:pt>
    <dgm:pt modelId="{F456CD1D-B03C-9948-9E91-B9DA8F78A4DB}" type="sibTrans" cxnId="{7DA0B64E-1327-154A-887C-7B70654ADEE2}">
      <dgm:prSet/>
      <dgm:spPr/>
      <dgm:t>
        <a:bodyPr/>
        <a:lstStyle/>
        <a:p>
          <a:endParaRPr lang="en-US"/>
        </a:p>
      </dgm:t>
    </dgm:pt>
    <dgm:pt modelId="{BDB5F67E-6F48-FF4B-8F5D-CDAF4084968D}">
      <dgm:prSet phldrT="[Text]"/>
      <dgm:spPr/>
      <dgm:t>
        <a:bodyPr/>
        <a:lstStyle/>
        <a:p>
          <a:pPr>
            <a:spcAft>
              <a:spcPts val="1068"/>
            </a:spcAft>
            <a:buFont typeface="Arial" panose="020B0604020202020204" pitchFamily="34" charset="0"/>
            <a:buChar char="•"/>
          </a:pPr>
          <a:r>
            <a:rPr lang="en-US"/>
            <a:t>KLESK needs a unified way to explain past performance, anticipate shifts, and plan for growth.</a:t>
          </a:r>
          <a:endParaRPr lang="en-US" dirty="0"/>
        </a:p>
      </dgm:t>
    </dgm:pt>
    <dgm:pt modelId="{D48ECD90-9A5A-4244-869B-F4BC454E5B70}" type="parTrans" cxnId="{0878BFA4-3651-D04E-8885-0EF15CDA7606}">
      <dgm:prSet/>
      <dgm:spPr/>
      <dgm:t>
        <a:bodyPr/>
        <a:lstStyle/>
        <a:p>
          <a:endParaRPr lang="en-US"/>
        </a:p>
      </dgm:t>
    </dgm:pt>
    <dgm:pt modelId="{EDA7F618-14BE-DB4B-AF20-37192CA58E9F}" type="sibTrans" cxnId="{0878BFA4-3651-D04E-8885-0EF15CDA7606}">
      <dgm:prSet/>
      <dgm:spPr/>
      <dgm:t>
        <a:bodyPr/>
        <a:lstStyle/>
        <a:p>
          <a:endParaRPr lang="en-US"/>
        </a:p>
      </dgm:t>
    </dgm:pt>
    <dgm:pt modelId="{C912EA80-16D5-6540-AF51-39580057AD92}">
      <dgm:prSet phldrT="[Text]" custT="1"/>
      <dgm:spPr/>
      <dgm:t>
        <a:bodyPr/>
        <a:lstStyle/>
        <a:p>
          <a:r>
            <a:rPr lang="en-US" sz="4000" b="1" dirty="0">
              <a:solidFill>
                <a:schemeClr val="accent4">
                  <a:lumMod val="75000"/>
                </a:schemeClr>
              </a:solidFill>
            </a:rPr>
            <a:t>Key Questions </a:t>
          </a:r>
          <a:endParaRPr lang="en-US" sz="4000" dirty="0">
            <a:solidFill>
              <a:schemeClr val="accent4">
                <a:lumMod val="75000"/>
              </a:schemeClr>
            </a:solidFill>
          </a:endParaRPr>
        </a:p>
      </dgm:t>
    </dgm:pt>
    <dgm:pt modelId="{1849C74D-E791-8042-85B1-D10C5B4C68C3}" type="parTrans" cxnId="{26C8F106-7233-C048-B963-EE0F964B5368}">
      <dgm:prSet/>
      <dgm:spPr/>
      <dgm:t>
        <a:bodyPr/>
        <a:lstStyle/>
        <a:p>
          <a:endParaRPr lang="en-US"/>
        </a:p>
      </dgm:t>
    </dgm:pt>
    <dgm:pt modelId="{6C86C7D9-87FF-CB49-83BA-370694E1C870}" type="sibTrans" cxnId="{26C8F106-7233-C048-B963-EE0F964B5368}">
      <dgm:prSet/>
      <dgm:spPr/>
      <dgm:t>
        <a:bodyPr/>
        <a:lstStyle/>
        <a:p>
          <a:endParaRPr lang="en-US"/>
        </a:p>
      </dgm:t>
    </dgm:pt>
    <dgm:pt modelId="{5D20FCAD-2D18-364E-8B34-6B501390D9DD}">
      <dgm:prSet phldrT="[Text]"/>
      <dgm:spPr/>
      <dgm:t>
        <a:bodyPr/>
        <a:lstStyle/>
        <a:p>
          <a:pPr>
            <a:spcAft>
              <a:spcPts val="1050"/>
            </a:spcAft>
            <a:buFont typeface="Arial" panose="020B0604020202020204" pitchFamily="34" charset="0"/>
            <a:buChar char="•"/>
          </a:pPr>
          <a:r>
            <a:rPr lang="en-US"/>
            <a:t>What can we learn from historical custom and part-level sales &amp; profit performance?</a:t>
          </a:r>
          <a:endParaRPr lang="en-US" dirty="0"/>
        </a:p>
      </dgm:t>
    </dgm:pt>
    <dgm:pt modelId="{4BBBEF49-210F-1842-80FD-271816B8D87B}" type="parTrans" cxnId="{2905402F-03F0-AE40-81D4-33CB1D676D72}">
      <dgm:prSet/>
      <dgm:spPr/>
      <dgm:t>
        <a:bodyPr/>
        <a:lstStyle/>
        <a:p>
          <a:endParaRPr lang="en-US"/>
        </a:p>
      </dgm:t>
    </dgm:pt>
    <dgm:pt modelId="{2B2BEDFB-AE94-704A-A21B-D62C311A7D9F}" type="sibTrans" cxnId="{2905402F-03F0-AE40-81D4-33CB1D676D72}">
      <dgm:prSet/>
      <dgm:spPr/>
      <dgm:t>
        <a:bodyPr/>
        <a:lstStyle/>
        <a:p>
          <a:endParaRPr lang="en-US"/>
        </a:p>
      </dgm:t>
    </dgm:pt>
    <dgm:pt modelId="{B5230450-04AD-5140-AA19-4B741CCD2494}">
      <dgm:prSet phldrT="[Text]" custT="1"/>
      <dgm:spPr/>
      <dgm:t>
        <a:bodyPr/>
        <a:lstStyle/>
        <a:p>
          <a:r>
            <a:rPr lang="en-US" sz="4000" b="1" dirty="0">
              <a:solidFill>
                <a:schemeClr val="accent4">
                  <a:lumMod val="75000"/>
                </a:schemeClr>
              </a:solidFill>
            </a:rPr>
            <a:t>Recommendations</a:t>
          </a:r>
          <a:endParaRPr lang="en-US" sz="4000" dirty="0">
            <a:solidFill>
              <a:schemeClr val="accent4">
                <a:lumMod val="75000"/>
              </a:schemeClr>
            </a:solidFill>
          </a:endParaRPr>
        </a:p>
      </dgm:t>
    </dgm:pt>
    <dgm:pt modelId="{9FA5894D-0ABE-F744-9ECC-A463EF0D4BA9}" type="parTrans" cxnId="{BF2032B5-B439-6B47-87AA-E0BA7C70EB20}">
      <dgm:prSet/>
      <dgm:spPr/>
      <dgm:t>
        <a:bodyPr/>
        <a:lstStyle/>
        <a:p>
          <a:endParaRPr lang="en-US"/>
        </a:p>
      </dgm:t>
    </dgm:pt>
    <dgm:pt modelId="{7C78055D-ADEE-C44B-9869-89670D9B30D7}" type="sibTrans" cxnId="{BF2032B5-B439-6B47-87AA-E0BA7C70EB20}">
      <dgm:prSet/>
      <dgm:spPr/>
      <dgm:t>
        <a:bodyPr/>
        <a:lstStyle/>
        <a:p>
          <a:endParaRPr lang="en-US"/>
        </a:p>
      </dgm:t>
    </dgm:pt>
    <dgm:pt modelId="{E9AD6AF8-18FF-174E-A356-648A78ABC377}">
      <dgm:prSet phldrT="[Text]" custT="1"/>
      <dgm:spPr/>
      <dgm:t>
        <a:bodyPr/>
        <a:lstStyle/>
        <a:p>
          <a:pPr>
            <a:spcAft>
              <a:spcPts val="1032"/>
            </a:spcAft>
            <a:buFont typeface="Arial" panose="020B0604020202020204" pitchFamily="34" charset="0"/>
            <a:buChar char="•"/>
          </a:pPr>
          <a:r>
            <a:rPr lang="en-US" sz="2800" b="1" u="sng" dirty="0">
              <a:solidFill>
                <a:schemeClr val="bg1"/>
              </a:solidFill>
            </a:rPr>
            <a:t>Institutionalize VMR Review</a:t>
          </a:r>
          <a:endParaRPr lang="en-US" sz="2800" u="sng" dirty="0">
            <a:solidFill>
              <a:schemeClr val="bg1"/>
            </a:solidFill>
          </a:endParaRPr>
        </a:p>
      </dgm:t>
    </dgm:pt>
    <dgm:pt modelId="{0C664FAC-31E3-3047-96DE-C005DD60BBAD}" type="parTrans" cxnId="{C419390B-98A8-3D47-A04B-7735A48DE7BF}">
      <dgm:prSet/>
      <dgm:spPr/>
      <dgm:t>
        <a:bodyPr/>
        <a:lstStyle/>
        <a:p>
          <a:endParaRPr lang="en-US"/>
        </a:p>
      </dgm:t>
    </dgm:pt>
    <dgm:pt modelId="{3E8F3B22-75E5-334A-8D72-091CDB6EFB78}" type="sibTrans" cxnId="{C419390B-98A8-3D47-A04B-7735A48DE7BF}">
      <dgm:prSet/>
      <dgm:spPr/>
      <dgm:t>
        <a:bodyPr/>
        <a:lstStyle/>
        <a:p>
          <a:endParaRPr lang="en-US"/>
        </a:p>
      </dgm:t>
    </dgm:pt>
    <dgm:pt modelId="{250F9704-F61B-2747-95DB-28222BB3FF32}">
      <dgm:prSet/>
      <dgm:spPr/>
      <dgm:t>
        <a:bodyPr/>
        <a:lstStyle/>
        <a:p>
          <a:pPr>
            <a:spcAft>
              <a:spcPts val="1068"/>
            </a:spcAft>
          </a:pPr>
          <a:r>
            <a:rPr lang="en-US"/>
            <a:t>This project provides tools and insight to support visibility, foresight, and strategic action.</a:t>
          </a:r>
          <a:endParaRPr lang="en-US" dirty="0">
            <a:ea typeface="Calibri"/>
            <a:cs typeface="Calibri"/>
          </a:endParaRPr>
        </a:p>
      </dgm:t>
    </dgm:pt>
    <dgm:pt modelId="{6C808809-62AB-A042-9168-F0E8F7B0868B}" type="parTrans" cxnId="{FB9D12F9-C241-A646-8DCC-CE7C89624DA5}">
      <dgm:prSet/>
      <dgm:spPr/>
      <dgm:t>
        <a:bodyPr/>
        <a:lstStyle/>
        <a:p>
          <a:endParaRPr lang="en-US"/>
        </a:p>
      </dgm:t>
    </dgm:pt>
    <dgm:pt modelId="{BA5959CB-97B8-DE41-8FCA-C5B52A8F6EFB}" type="sibTrans" cxnId="{FB9D12F9-C241-A646-8DCC-CE7C89624DA5}">
      <dgm:prSet/>
      <dgm:spPr/>
      <dgm:t>
        <a:bodyPr/>
        <a:lstStyle/>
        <a:p>
          <a:endParaRPr lang="en-US"/>
        </a:p>
      </dgm:t>
    </dgm:pt>
    <dgm:pt modelId="{E2553DA8-847B-264C-98C6-70E49338CAB3}">
      <dgm:prSet/>
      <dgm:spPr/>
      <dgm:t>
        <a:bodyPr/>
        <a:lstStyle/>
        <a:p>
          <a:pPr>
            <a:spcAft>
              <a:spcPts val="1050"/>
            </a:spcAft>
          </a:pPr>
          <a:r>
            <a:rPr lang="en-US">
              <a:ea typeface="Calibri"/>
              <a:cs typeface="Calibri"/>
            </a:rPr>
            <a:t>What can we confidently forecast about future demand patterns and risks?</a:t>
          </a:r>
          <a:endParaRPr lang="en-US" dirty="0">
            <a:ea typeface="Calibri"/>
            <a:cs typeface="Calibri"/>
          </a:endParaRPr>
        </a:p>
      </dgm:t>
    </dgm:pt>
    <dgm:pt modelId="{1586A44B-F5C3-174B-B1AF-02EC84EE68DF}" type="parTrans" cxnId="{E804C7F6-0A76-B84B-B52C-1CFBE79EA9E5}">
      <dgm:prSet/>
      <dgm:spPr/>
      <dgm:t>
        <a:bodyPr/>
        <a:lstStyle/>
        <a:p>
          <a:endParaRPr lang="en-US"/>
        </a:p>
      </dgm:t>
    </dgm:pt>
    <dgm:pt modelId="{05783A39-FD78-1E43-BA9B-2D29C7E9C9E0}" type="sibTrans" cxnId="{E804C7F6-0A76-B84B-B52C-1CFBE79EA9E5}">
      <dgm:prSet/>
      <dgm:spPr/>
      <dgm:t>
        <a:bodyPr/>
        <a:lstStyle/>
        <a:p>
          <a:endParaRPr lang="en-US"/>
        </a:p>
      </dgm:t>
    </dgm:pt>
    <dgm:pt modelId="{A0B3AB49-C688-914F-A7D0-8EA7882CBA44}">
      <dgm:prSet/>
      <dgm:spPr/>
      <dgm:t>
        <a:bodyPr/>
        <a:lstStyle/>
        <a:p>
          <a:pPr>
            <a:spcAft>
              <a:spcPts val="1050"/>
            </a:spcAft>
          </a:pPr>
          <a:r>
            <a:rPr lang="en-US"/>
            <a:t>How do we identify and plan for revenue growth opportunities?</a:t>
          </a:r>
          <a:endParaRPr lang="en-US" dirty="0">
            <a:ea typeface="Calibri"/>
            <a:cs typeface="Calibri"/>
          </a:endParaRPr>
        </a:p>
      </dgm:t>
    </dgm:pt>
    <dgm:pt modelId="{57B452FF-C856-6343-BEF1-773BA786EB2A}" type="parTrans" cxnId="{ACB03854-1BA5-6545-AC65-D057DDEDC491}">
      <dgm:prSet/>
      <dgm:spPr/>
      <dgm:t>
        <a:bodyPr/>
        <a:lstStyle/>
        <a:p>
          <a:endParaRPr lang="en-US"/>
        </a:p>
      </dgm:t>
    </dgm:pt>
    <dgm:pt modelId="{3658E147-0435-5947-9B1B-58F35FEDAEFE}" type="sibTrans" cxnId="{ACB03854-1BA5-6545-AC65-D057DDEDC491}">
      <dgm:prSet/>
      <dgm:spPr/>
      <dgm:t>
        <a:bodyPr/>
        <a:lstStyle/>
        <a:p>
          <a:endParaRPr lang="en-US"/>
        </a:p>
      </dgm:t>
    </dgm:pt>
    <dgm:pt modelId="{470127E3-473F-5A4A-9E20-18E14C620258}">
      <dgm:prSet custT="1"/>
      <dgm:spPr/>
      <dgm:t>
        <a:bodyPr/>
        <a:lstStyle/>
        <a:p>
          <a:pPr>
            <a:spcAft>
              <a:spcPts val="1032"/>
            </a:spcAft>
            <a:buNone/>
          </a:pPr>
          <a:r>
            <a:rPr lang="en-US" sz="2400" dirty="0"/>
            <a:t>	Monthly waterfall-based reviews to monitor volume, mix, and rate drivers.</a:t>
          </a:r>
          <a:endParaRPr lang="en-US" sz="2400" dirty="0">
            <a:ea typeface="Calibri"/>
            <a:cs typeface="Calibri"/>
          </a:endParaRPr>
        </a:p>
      </dgm:t>
    </dgm:pt>
    <dgm:pt modelId="{59EB28DA-EF71-E14F-86E8-1EE7F7B84C84}" type="parTrans" cxnId="{793977EB-18D5-7B4A-9850-5DB398FE46AE}">
      <dgm:prSet/>
      <dgm:spPr/>
      <dgm:t>
        <a:bodyPr/>
        <a:lstStyle/>
        <a:p>
          <a:endParaRPr lang="en-US"/>
        </a:p>
      </dgm:t>
    </dgm:pt>
    <dgm:pt modelId="{C63E5B8F-E6B0-964C-836C-6A45EC6C1AFF}" type="sibTrans" cxnId="{793977EB-18D5-7B4A-9850-5DB398FE46AE}">
      <dgm:prSet/>
      <dgm:spPr/>
      <dgm:t>
        <a:bodyPr/>
        <a:lstStyle/>
        <a:p>
          <a:endParaRPr lang="en-US"/>
        </a:p>
      </dgm:t>
    </dgm:pt>
    <dgm:pt modelId="{D791DD4A-769C-8643-BD95-4FFFDC099E48}">
      <dgm:prSet custT="1"/>
      <dgm:spPr/>
      <dgm:t>
        <a:bodyPr/>
        <a:lstStyle/>
        <a:p>
          <a:pPr>
            <a:spcAft>
              <a:spcPts val="1032"/>
            </a:spcAft>
          </a:pPr>
          <a:r>
            <a:rPr lang="en-US" sz="2800" b="1" u="sng" dirty="0"/>
            <a:t>Strengthen Forecasting Use </a:t>
          </a:r>
          <a:endParaRPr lang="en-US" sz="2800" b="1" u="sng" dirty="0">
            <a:ea typeface="Calibri"/>
            <a:cs typeface="Calibri"/>
          </a:endParaRPr>
        </a:p>
      </dgm:t>
    </dgm:pt>
    <dgm:pt modelId="{1ACC18AD-9F2B-EA41-8481-3E24705BEF66}" type="parTrans" cxnId="{E32C093A-A4FB-3448-91C7-118648E52C48}">
      <dgm:prSet/>
      <dgm:spPr/>
      <dgm:t>
        <a:bodyPr/>
        <a:lstStyle/>
        <a:p>
          <a:endParaRPr lang="en-US"/>
        </a:p>
      </dgm:t>
    </dgm:pt>
    <dgm:pt modelId="{B70A618A-06D2-9340-9ABD-49751599E458}" type="sibTrans" cxnId="{E32C093A-A4FB-3448-91C7-118648E52C48}">
      <dgm:prSet/>
      <dgm:spPr/>
      <dgm:t>
        <a:bodyPr/>
        <a:lstStyle/>
        <a:p>
          <a:endParaRPr lang="en-US"/>
        </a:p>
      </dgm:t>
    </dgm:pt>
    <dgm:pt modelId="{04D00D02-2066-4C44-B188-E98FB13162B6}">
      <dgm:prSet custT="1"/>
      <dgm:spPr/>
      <dgm:t>
        <a:bodyPr/>
        <a:lstStyle/>
        <a:p>
          <a:pPr>
            <a:spcAft>
              <a:spcPts val="1032"/>
            </a:spcAft>
            <a:buNone/>
          </a:pPr>
          <a:r>
            <a:rPr lang="en-US" sz="2400" dirty="0"/>
            <a:t>	Quarterly forecast review to detect cycles early and engage accounts proactively.</a:t>
          </a:r>
          <a:endParaRPr lang="en-US" sz="2400" dirty="0">
            <a:cs typeface="Calibri"/>
          </a:endParaRPr>
        </a:p>
      </dgm:t>
    </dgm:pt>
    <dgm:pt modelId="{4212AA52-69EF-5E44-977B-49CDA9F137D3}" type="parTrans" cxnId="{DBA204B3-663F-1749-BA34-40C48D0AF070}">
      <dgm:prSet/>
      <dgm:spPr/>
      <dgm:t>
        <a:bodyPr/>
        <a:lstStyle/>
        <a:p>
          <a:endParaRPr lang="en-US"/>
        </a:p>
      </dgm:t>
    </dgm:pt>
    <dgm:pt modelId="{FC2B9D11-B14E-2D47-98F0-C8C6C42D18AC}" type="sibTrans" cxnId="{DBA204B3-663F-1749-BA34-40C48D0AF070}">
      <dgm:prSet/>
      <dgm:spPr/>
      <dgm:t>
        <a:bodyPr/>
        <a:lstStyle/>
        <a:p>
          <a:endParaRPr lang="en-US"/>
        </a:p>
      </dgm:t>
    </dgm:pt>
    <dgm:pt modelId="{938DE909-A42F-4A43-BAFB-A1403E0B0069}">
      <dgm:prSet custT="1"/>
      <dgm:spPr/>
      <dgm:t>
        <a:bodyPr/>
        <a:lstStyle/>
        <a:p>
          <a:pPr>
            <a:spcAft>
              <a:spcPts val="1032"/>
            </a:spcAft>
          </a:pPr>
          <a:r>
            <a:rPr lang="en-US" sz="2800" b="1" u="sng" dirty="0"/>
            <a:t>Act on Underperforming &amp; Downward-Trend Parts</a:t>
          </a:r>
        </a:p>
      </dgm:t>
    </dgm:pt>
    <dgm:pt modelId="{4CE782F0-7A1B-1B4B-9A66-48195CB74CA8}" type="parTrans" cxnId="{C81E7E2D-3F99-A64E-952B-4E6CB71DB862}">
      <dgm:prSet/>
      <dgm:spPr/>
      <dgm:t>
        <a:bodyPr/>
        <a:lstStyle/>
        <a:p>
          <a:endParaRPr lang="en-US"/>
        </a:p>
      </dgm:t>
    </dgm:pt>
    <dgm:pt modelId="{3030E25F-C1F9-3D40-B9BF-4470567A338B}" type="sibTrans" cxnId="{C81E7E2D-3F99-A64E-952B-4E6CB71DB862}">
      <dgm:prSet/>
      <dgm:spPr/>
      <dgm:t>
        <a:bodyPr/>
        <a:lstStyle/>
        <a:p>
          <a:endParaRPr lang="en-US"/>
        </a:p>
      </dgm:t>
    </dgm:pt>
    <dgm:pt modelId="{F9BE62D5-1D52-554C-8A18-D44912A7CD8A}">
      <dgm:prSet custT="1"/>
      <dgm:spPr/>
      <dgm:t>
        <a:bodyPr/>
        <a:lstStyle/>
        <a:p>
          <a:pPr>
            <a:spcAft>
              <a:spcPts val="1032"/>
            </a:spcAft>
            <a:buNone/>
          </a:pPr>
          <a:r>
            <a:rPr lang="en-US" sz="2400" dirty="0"/>
            <a:t>	Apply targeted interventions such as pricing alignment, bundling, upsell strategies, or account outreach to stabilize volume and unlock incremental growth</a:t>
          </a:r>
        </a:p>
      </dgm:t>
    </dgm:pt>
    <dgm:pt modelId="{446EE214-0A13-1540-BD92-096D62D11248}" type="parTrans" cxnId="{22BC4CDF-3F09-2743-8A90-EC0C5EDAE144}">
      <dgm:prSet/>
      <dgm:spPr/>
      <dgm:t>
        <a:bodyPr/>
        <a:lstStyle/>
        <a:p>
          <a:endParaRPr lang="en-US"/>
        </a:p>
      </dgm:t>
    </dgm:pt>
    <dgm:pt modelId="{60CF9F13-E3EE-614B-90EB-0664F7229239}" type="sibTrans" cxnId="{22BC4CDF-3F09-2743-8A90-EC0C5EDAE144}">
      <dgm:prSet/>
      <dgm:spPr/>
      <dgm:t>
        <a:bodyPr/>
        <a:lstStyle/>
        <a:p>
          <a:endParaRPr lang="en-US"/>
        </a:p>
      </dgm:t>
    </dgm:pt>
    <dgm:pt modelId="{217707B2-90E4-B94F-8810-FB29C79B14DC}" type="pres">
      <dgm:prSet presAssocID="{02F425FA-529D-1542-8655-63992CDCA98A}" presName="linearFlow" presStyleCnt="0">
        <dgm:presLayoutVars>
          <dgm:dir/>
          <dgm:animLvl val="lvl"/>
          <dgm:resizeHandles/>
        </dgm:presLayoutVars>
      </dgm:prSet>
      <dgm:spPr/>
    </dgm:pt>
    <dgm:pt modelId="{D5887739-CADA-1141-ACF9-CBF13A6EC748}" type="pres">
      <dgm:prSet presAssocID="{E3CDB5B4-B91A-2B45-854D-5AEF15D9FD9E}" presName="compositeNode" presStyleCnt="0">
        <dgm:presLayoutVars>
          <dgm:bulletEnabled val="1"/>
        </dgm:presLayoutVars>
      </dgm:prSet>
      <dgm:spPr/>
    </dgm:pt>
    <dgm:pt modelId="{D3CC8D24-AF3C-B04D-90DB-DC7277E02665}" type="pres">
      <dgm:prSet presAssocID="{E3CDB5B4-B91A-2B45-854D-5AEF15D9FD9E}" presName="image" presStyleLbl="fgImgPlace1" presStyleIdx="0" presStyleCnt="3" custLinFactNeighborX="-19285" custLinFactNeighborY="-10295"/>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Alarm Ringing with solid fill"/>
        </a:ext>
      </dgm:extLst>
    </dgm:pt>
    <dgm:pt modelId="{85AFA4CE-2DB9-C241-A79A-232C3F354AED}" type="pres">
      <dgm:prSet presAssocID="{E3CDB5B4-B91A-2B45-854D-5AEF15D9FD9E}" presName="childNode" presStyleLbl="node1" presStyleIdx="0" presStyleCnt="3" custScaleX="135360">
        <dgm:presLayoutVars>
          <dgm:bulletEnabled val="1"/>
        </dgm:presLayoutVars>
      </dgm:prSet>
      <dgm:spPr/>
    </dgm:pt>
    <dgm:pt modelId="{24383E8E-2E8A-344A-ACD5-013E78E3785F}" type="pres">
      <dgm:prSet presAssocID="{E3CDB5B4-B91A-2B45-854D-5AEF15D9FD9E}" presName="parentNode" presStyleLbl="revTx" presStyleIdx="0" presStyleCnt="3" custAng="5400000" custScaleY="56286" custLinFactX="117057" custLinFactNeighborX="200000" custLinFactNeighborY="-53275">
        <dgm:presLayoutVars>
          <dgm:chMax val="0"/>
          <dgm:bulletEnabled val="1"/>
        </dgm:presLayoutVars>
      </dgm:prSet>
      <dgm:spPr/>
    </dgm:pt>
    <dgm:pt modelId="{797D4D32-6782-8344-A4AF-E9D796A5FB80}" type="pres">
      <dgm:prSet presAssocID="{F456CD1D-B03C-9948-9E91-B9DA8F78A4DB}" presName="sibTrans" presStyleCnt="0"/>
      <dgm:spPr/>
    </dgm:pt>
    <dgm:pt modelId="{366AA903-8B41-744A-8102-26D617C8F3F9}" type="pres">
      <dgm:prSet presAssocID="{C912EA80-16D5-6540-AF51-39580057AD92}" presName="compositeNode" presStyleCnt="0">
        <dgm:presLayoutVars>
          <dgm:bulletEnabled val="1"/>
        </dgm:presLayoutVars>
      </dgm:prSet>
      <dgm:spPr/>
    </dgm:pt>
    <dgm:pt modelId="{1971E34B-F968-9B48-AC04-202CB4A88B5B}" type="pres">
      <dgm:prSet presAssocID="{C912EA80-16D5-6540-AF51-39580057AD92}" presName="image" presStyleLbl="fgImgPlace1" presStyleIdx="1" presStyleCnt="3" custLinFactNeighborX="-17759" custLinFactNeighborY="-10295"/>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Questions with solid fill"/>
        </a:ext>
      </dgm:extLst>
    </dgm:pt>
    <dgm:pt modelId="{82BB7F71-F74F-B24E-B096-5C3B0667F634}" type="pres">
      <dgm:prSet presAssocID="{C912EA80-16D5-6540-AF51-39580057AD92}" presName="childNode" presStyleLbl="node1" presStyleIdx="1" presStyleCnt="3" custScaleX="144476">
        <dgm:presLayoutVars>
          <dgm:bulletEnabled val="1"/>
        </dgm:presLayoutVars>
      </dgm:prSet>
      <dgm:spPr/>
    </dgm:pt>
    <dgm:pt modelId="{3E14C17E-15FE-5342-92E9-BFC0B0CA856C}" type="pres">
      <dgm:prSet presAssocID="{C912EA80-16D5-6540-AF51-39580057AD92}" presName="parentNode" presStyleLbl="revTx" presStyleIdx="1" presStyleCnt="3" custAng="5400000" custScaleY="57678" custLinFactX="181996" custLinFactNeighborX="200000" custLinFactNeighborY="-54026">
        <dgm:presLayoutVars>
          <dgm:chMax val="0"/>
          <dgm:bulletEnabled val="1"/>
        </dgm:presLayoutVars>
      </dgm:prSet>
      <dgm:spPr/>
    </dgm:pt>
    <dgm:pt modelId="{1A5E02A5-5F05-E64C-9FBE-84FAEC8C263B}" type="pres">
      <dgm:prSet presAssocID="{6C86C7D9-87FF-CB49-83BA-370694E1C870}" presName="sibTrans" presStyleCnt="0"/>
      <dgm:spPr/>
    </dgm:pt>
    <dgm:pt modelId="{F64D8A5D-2268-2846-9820-A371CF727BD5}" type="pres">
      <dgm:prSet presAssocID="{B5230450-04AD-5140-AA19-4B741CCD2494}" presName="compositeNode" presStyleCnt="0">
        <dgm:presLayoutVars>
          <dgm:bulletEnabled val="1"/>
        </dgm:presLayoutVars>
      </dgm:prSet>
      <dgm:spPr/>
    </dgm:pt>
    <dgm:pt modelId="{7A4D8D81-786D-D44E-9ACA-67E7689F3819}" type="pres">
      <dgm:prSet presAssocID="{B5230450-04AD-5140-AA19-4B741CCD2494}" presName="image" presStyleLbl="fgImgPlace1" presStyleIdx="2" presStyleCnt="3" custLinFactNeighborX="-99595" custLinFactNeighborY="-14735"/>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Bullseye with solid fill"/>
        </a:ext>
      </dgm:extLst>
    </dgm:pt>
    <dgm:pt modelId="{EF83F463-5D7F-824A-B7A4-C184166D76E1}" type="pres">
      <dgm:prSet presAssocID="{B5230450-04AD-5140-AA19-4B741CCD2494}" presName="childNode" presStyleLbl="node1" presStyleIdx="2" presStyleCnt="3" custScaleX="191788">
        <dgm:presLayoutVars>
          <dgm:bulletEnabled val="1"/>
        </dgm:presLayoutVars>
      </dgm:prSet>
      <dgm:spPr/>
    </dgm:pt>
    <dgm:pt modelId="{270774DF-C20A-6F4D-805E-3A96D57D7286}" type="pres">
      <dgm:prSet presAssocID="{B5230450-04AD-5140-AA19-4B741CCD2494}" presName="parentNode" presStyleLbl="revTx" presStyleIdx="2" presStyleCnt="3" custAng="5400000" custScaleY="95654" custLinFactX="100000" custLinFactNeighborX="117383" custLinFactNeighborY="-54880">
        <dgm:presLayoutVars>
          <dgm:chMax val="0"/>
          <dgm:bulletEnabled val="1"/>
        </dgm:presLayoutVars>
      </dgm:prSet>
      <dgm:spPr/>
    </dgm:pt>
  </dgm:ptLst>
  <dgm:cxnLst>
    <dgm:cxn modelId="{26C8F106-7233-C048-B963-EE0F964B5368}" srcId="{02F425FA-529D-1542-8655-63992CDCA98A}" destId="{C912EA80-16D5-6540-AF51-39580057AD92}" srcOrd="1" destOrd="0" parTransId="{1849C74D-E791-8042-85B1-D10C5B4C68C3}" sibTransId="{6C86C7D9-87FF-CB49-83BA-370694E1C870}"/>
    <dgm:cxn modelId="{C419390B-98A8-3D47-A04B-7735A48DE7BF}" srcId="{B5230450-04AD-5140-AA19-4B741CCD2494}" destId="{E9AD6AF8-18FF-174E-A356-648A78ABC377}" srcOrd="0" destOrd="0" parTransId="{0C664FAC-31E3-3047-96DE-C005DD60BBAD}" sibTransId="{3E8F3B22-75E5-334A-8D72-091CDB6EFB78}"/>
    <dgm:cxn modelId="{7FDD1F1F-F31A-3244-8D7B-46EA559F56C0}" type="presOf" srcId="{470127E3-473F-5A4A-9E20-18E14C620258}" destId="{EF83F463-5D7F-824A-B7A4-C184166D76E1}" srcOrd="0" destOrd="1" presId="urn:microsoft.com/office/officeart/2005/8/layout/hList2"/>
    <dgm:cxn modelId="{950DA824-4FE5-F04A-991C-10DBEE0B89EF}" type="presOf" srcId="{938DE909-A42F-4A43-BAFB-A1403E0B0069}" destId="{EF83F463-5D7F-824A-B7A4-C184166D76E1}" srcOrd="0" destOrd="4" presId="urn:microsoft.com/office/officeart/2005/8/layout/hList2"/>
    <dgm:cxn modelId="{100AA52A-6B24-824D-9C9F-AC6B4A9B9C1A}" type="presOf" srcId="{B5230450-04AD-5140-AA19-4B741CCD2494}" destId="{270774DF-C20A-6F4D-805E-3A96D57D7286}" srcOrd="0" destOrd="0" presId="urn:microsoft.com/office/officeart/2005/8/layout/hList2"/>
    <dgm:cxn modelId="{C81E7E2D-3F99-A64E-952B-4E6CB71DB862}" srcId="{B5230450-04AD-5140-AA19-4B741CCD2494}" destId="{938DE909-A42F-4A43-BAFB-A1403E0B0069}" srcOrd="2" destOrd="0" parTransId="{4CE782F0-7A1B-1B4B-9A66-48195CB74CA8}" sibTransId="{3030E25F-C1F9-3D40-B9BF-4470567A338B}"/>
    <dgm:cxn modelId="{2905402F-03F0-AE40-81D4-33CB1D676D72}" srcId="{C912EA80-16D5-6540-AF51-39580057AD92}" destId="{5D20FCAD-2D18-364E-8B34-6B501390D9DD}" srcOrd="0" destOrd="0" parTransId="{4BBBEF49-210F-1842-80FD-271816B8D87B}" sibTransId="{2B2BEDFB-AE94-704A-A21B-D62C311A7D9F}"/>
    <dgm:cxn modelId="{C423E930-24F4-7D46-9722-28A14ACB875C}" type="presOf" srcId="{250F9704-F61B-2747-95DB-28222BB3FF32}" destId="{85AFA4CE-2DB9-C241-A79A-232C3F354AED}" srcOrd="0" destOrd="1" presId="urn:microsoft.com/office/officeart/2005/8/layout/hList2"/>
    <dgm:cxn modelId="{E32C093A-A4FB-3448-91C7-118648E52C48}" srcId="{B5230450-04AD-5140-AA19-4B741CCD2494}" destId="{D791DD4A-769C-8643-BD95-4FFFDC099E48}" srcOrd="1" destOrd="0" parTransId="{1ACC18AD-9F2B-EA41-8481-3E24705BEF66}" sibTransId="{B70A618A-06D2-9340-9ABD-49751599E458}"/>
    <dgm:cxn modelId="{7DA0B64E-1327-154A-887C-7B70654ADEE2}" srcId="{02F425FA-529D-1542-8655-63992CDCA98A}" destId="{E3CDB5B4-B91A-2B45-854D-5AEF15D9FD9E}" srcOrd="0" destOrd="0" parTransId="{0269AA43-9DE6-9140-A653-C93D9FFCB5A2}" sibTransId="{F456CD1D-B03C-9948-9E91-B9DA8F78A4DB}"/>
    <dgm:cxn modelId="{ACB03854-1BA5-6545-AC65-D057DDEDC491}" srcId="{C912EA80-16D5-6540-AF51-39580057AD92}" destId="{A0B3AB49-C688-914F-A7D0-8EA7882CBA44}" srcOrd="2" destOrd="0" parTransId="{57B452FF-C856-6343-BEF1-773BA786EB2A}" sibTransId="{3658E147-0435-5947-9B1B-58F35FEDAEFE}"/>
    <dgm:cxn modelId="{66635E71-22B9-0F4B-BC1E-653E2B07C417}" type="presOf" srcId="{BDB5F67E-6F48-FF4B-8F5D-CDAF4084968D}" destId="{85AFA4CE-2DB9-C241-A79A-232C3F354AED}" srcOrd="0" destOrd="0" presId="urn:microsoft.com/office/officeart/2005/8/layout/hList2"/>
    <dgm:cxn modelId="{99153A77-D5B7-E14B-B2DE-3F4FB2240073}" type="presOf" srcId="{02F425FA-529D-1542-8655-63992CDCA98A}" destId="{217707B2-90E4-B94F-8810-FB29C79B14DC}" srcOrd="0" destOrd="0" presId="urn:microsoft.com/office/officeart/2005/8/layout/hList2"/>
    <dgm:cxn modelId="{58F5A291-A59C-1B41-8614-813A881A3D33}" type="presOf" srcId="{E2553DA8-847B-264C-98C6-70E49338CAB3}" destId="{82BB7F71-F74F-B24E-B096-5C3B0667F634}" srcOrd="0" destOrd="1" presId="urn:microsoft.com/office/officeart/2005/8/layout/hList2"/>
    <dgm:cxn modelId="{59A440A4-1EF6-C940-8C75-7D327095AE72}" type="presOf" srcId="{E9AD6AF8-18FF-174E-A356-648A78ABC377}" destId="{EF83F463-5D7F-824A-B7A4-C184166D76E1}" srcOrd="0" destOrd="0" presId="urn:microsoft.com/office/officeart/2005/8/layout/hList2"/>
    <dgm:cxn modelId="{0878BFA4-3651-D04E-8885-0EF15CDA7606}" srcId="{E3CDB5B4-B91A-2B45-854D-5AEF15D9FD9E}" destId="{BDB5F67E-6F48-FF4B-8F5D-CDAF4084968D}" srcOrd="0" destOrd="0" parTransId="{D48ECD90-9A5A-4244-869B-F4BC454E5B70}" sibTransId="{EDA7F618-14BE-DB4B-AF20-37192CA58E9F}"/>
    <dgm:cxn modelId="{0D452AA9-85A3-6344-8AED-56A0658B3B3A}" type="presOf" srcId="{D791DD4A-769C-8643-BD95-4FFFDC099E48}" destId="{EF83F463-5D7F-824A-B7A4-C184166D76E1}" srcOrd="0" destOrd="2" presId="urn:microsoft.com/office/officeart/2005/8/layout/hList2"/>
    <dgm:cxn modelId="{DBA204B3-663F-1749-BA34-40C48D0AF070}" srcId="{D791DD4A-769C-8643-BD95-4FFFDC099E48}" destId="{04D00D02-2066-4C44-B188-E98FB13162B6}" srcOrd="0" destOrd="0" parTransId="{4212AA52-69EF-5E44-977B-49CDA9F137D3}" sibTransId="{FC2B9D11-B14E-2D47-98F0-C8C6C42D18AC}"/>
    <dgm:cxn modelId="{99184CB3-D83F-3841-AF7A-E9CE8D73E91A}" type="presOf" srcId="{F9BE62D5-1D52-554C-8A18-D44912A7CD8A}" destId="{EF83F463-5D7F-824A-B7A4-C184166D76E1}" srcOrd="0" destOrd="5" presId="urn:microsoft.com/office/officeart/2005/8/layout/hList2"/>
    <dgm:cxn modelId="{BF2032B5-B439-6B47-87AA-E0BA7C70EB20}" srcId="{02F425FA-529D-1542-8655-63992CDCA98A}" destId="{B5230450-04AD-5140-AA19-4B741CCD2494}" srcOrd="2" destOrd="0" parTransId="{9FA5894D-0ABE-F744-9ECC-A463EF0D4BA9}" sibTransId="{7C78055D-ADEE-C44B-9869-89670D9B30D7}"/>
    <dgm:cxn modelId="{BC6E71C5-2CF1-FA4D-B0AB-72CFA3965BB9}" type="presOf" srcId="{04D00D02-2066-4C44-B188-E98FB13162B6}" destId="{EF83F463-5D7F-824A-B7A4-C184166D76E1}" srcOrd="0" destOrd="3" presId="urn:microsoft.com/office/officeart/2005/8/layout/hList2"/>
    <dgm:cxn modelId="{E08083D1-7E45-7F45-A5B7-AA56B231FBFD}" type="presOf" srcId="{C912EA80-16D5-6540-AF51-39580057AD92}" destId="{3E14C17E-15FE-5342-92E9-BFC0B0CA856C}" srcOrd="0" destOrd="0" presId="urn:microsoft.com/office/officeart/2005/8/layout/hList2"/>
    <dgm:cxn modelId="{22BC4CDF-3F09-2743-8A90-EC0C5EDAE144}" srcId="{938DE909-A42F-4A43-BAFB-A1403E0B0069}" destId="{F9BE62D5-1D52-554C-8A18-D44912A7CD8A}" srcOrd="0" destOrd="0" parTransId="{446EE214-0A13-1540-BD92-096D62D11248}" sibTransId="{60CF9F13-E3EE-614B-90EB-0664F7229239}"/>
    <dgm:cxn modelId="{16A617E3-BE20-A34A-99FF-63DF07872FB4}" type="presOf" srcId="{5D20FCAD-2D18-364E-8B34-6B501390D9DD}" destId="{82BB7F71-F74F-B24E-B096-5C3B0667F634}" srcOrd="0" destOrd="0" presId="urn:microsoft.com/office/officeart/2005/8/layout/hList2"/>
    <dgm:cxn modelId="{A9EDEEE3-9806-4143-B4BC-E2F0413F1EE0}" type="presOf" srcId="{A0B3AB49-C688-914F-A7D0-8EA7882CBA44}" destId="{82BB7F71-F74F-B24E-B096-5C3B0667F634}" srcOrd="0" destOrd="2" presId="urn:microsoft.com/office/officeart/2005/8/layout/hList2"/>
    <dgm:cxn modelId="{793977EB-18D5-7B4A-9850-5DB398FE46AE}" srcId="{E9AD6AF8-18FF-174E-A356-648A78ABC377}" destId="{470127E3-473F-5A4A-9E20-18E14C620258}" srcOrd="0" destOrd="0" parTransId="{59EB28DA-EF71-E14F-86E8-1EE7F7B84C84}" sibTransId="{C63E5B8F-E6B0-964C-836C-6A45EC6C1AFF}"/>
    <dgm:cxn modelId="{E804C7F6-0A76-B84B-B52C-1CFBE79EA9E5}" srcId="{C912EA80-16D5-6540-AF51-39580057AD92}" destId="{E2553DA8-847B-264C-98C6-70E49338CAB3}" srcOrd="1" destOrd="0" parTransId="{1586A44B-F5C3-174B-B1AF-02EC84EE68DF}" sibTransId="{05783A39-FD78-1E43-BA9B-2D29C7E9C9E0}"/>
    <dgm:cxn modelId="{FB9D12F9-C241-A646-8DCC-CE7C89624DA5}" srcId="{E3CDB5B4-B91A-2B45-854D-5AEF15D9FD9E}" destId="{250F9704-F61B-2747-95DB-28222BB3FF32}" srcOrd="1" destOrd="0" parTransId="{6C808809-62AB-A042-9168-F0E8F7B0868B}" sibTransId="{BA5959CB-97B8-DE41-8FCA-C5B52A8F6EFB}"/>
    <dgm:cxn modelId="{29F3D8F9-6E36-6F4C-AD09-85982943788D}" type="presOf" srcId="{E3CDB5B4-B91A-2B45-854D-5AEF15D9FD9E}" destId="{24383E8E-2E8A-344A-ACD5-013E78E3785F}" srcOrd="0" destOrd="0" presId="urn:microsoft.com/office/officeart/2005/8/layout/hList2"/>
    <dgm:cxn modelId="{A821882F-2529-764A-8482-9BCF2C1B29CE}" type="presParOf" srcId="{217707B2-90E4-B94F-8810-FB29C79B14DC}" destId="{D5887739-CADA-1141-ACF9-CBF13A6EC748}" srcOrd="0" destOrd="0" presId="urn:microsoft.com/office/officeart/2005/8/layout/hList2"/>
    <dgm:cxn modelId="{4DDDF037-4F65-0B4B-8ABD-679E68013316}" type="presParOf" srcId="{D5887739-CADA-1141-ACF9-CBF13A6EC748}" destId="{D3CC8D24-AF3C-B04D-90DB-DC7277E02665}" srcOrd="0" destOrd="0" presId="urn:microsoft.com/office/officeart/2005/8/layout/hList2"/>
    <dgm:cxn modelId="{D70423AD-1769-FE4C-8C02-FA158C27169B}" type="presParOf" srcId="{D5887739-CADA-1141-ACF9-CBF13A6EC748}" destId="{85AFA4CE-2DB9-C241-A79A-232C3F354AED}" srcOrd="1" destOrd="0" presId="urn:microsoft.com/office/officeart/2005/8/layout/hList2"/>
    <dgm:cxn modelId="{977F0FFE-50EE-EE4D-955D-56117FC5CEDA}" type="presParOf" srcId="{D5887739-CADA-1141-ACF9-CBF13A6EC748}" destId="{24383E8E-2E8A-344A-ACD5-013E78E3785F}" srcOrd="2" destOrd="0" presId="urn:microsoft.com/office/officeart/2005/8/layout/hList2"/>
    <dgm:cxn modelId="{D0EE156A-E4B1-A84F-B3D3-AF3826195C77}" type="presParOf" srcId="{217707B2-90E4-B94F-8810-FB29C79B14DC}" destId="{797D4D32-6782-8344-A4AF-E9D796A5FB80}" srcOrd="1" destOrd="0" presId="urn:microsoft.com/office/officeart/2005/8/layout/hList2"/>
    <dgm:cxn modelId="{5658F1E9-52C8-CC4B-B65A-803EB1DCFDAE}" type="presParOf" srcId="{217707B2-90E4-B94F-8810-FB29C79B14DC}" destId="{366AA903-8B41-744A-8102-26D617C8F3F9}" srcOrd="2" destOrd="0" presId="urn:microsoft.com/office/officeart/2005/8/layout/hList2"/>
    <dgm:cxn modelId="{4FA5B2DA-6F92-BC4E-91C9-CAE540C5A570}" type="presParOf" srcId="{366AA903-8B41-744A-8102-26D617C8F3F9}" destId="{1971E34B-F968-9B48-AC04-202CB4A88B5B}" srcOrd="0" destOrd="0" presId="urn:microsoft.com/office/officeart/2005/8/layout/hList2"/>
    <dgm:cxn modelId="{26FD3DC9-B6EA-9744-8DE3-3C88F131DE0C}" type="presParOf" srcId="{366AA903-8B41-744A-8102-26D617C8F3F9}" destId="{82BB7F71-F74F-B24E-B096-5C3B0667F634}" srcOrd="1" destOrd="0" presId="urn:microsoft.com/office/officeart/2005/8/layout/hList2"/>
    <dgm:cxn modelId="{581752B8-0852-2243-8A0B-884DA18BDD57}" type="presParOf" srcId="{366AA903-8B41-744A-8102-26D617C8F3F9}" destId="{3E14C17E-15FE-5342-92E9-BFC0B0CA856C}" srcOrd="2" destOrd="0" presId="urn:microsoft.com/office/officeart/2005/8/layout/hList2"/>
    <dgm:cxn modelId="{C897B693-9798-8D42-89AE-7AD0DF07092D}" type="presParOf" srcId="{217707B2-90E4-B94F-8810-FB29C79B14DC}" destId="{1A5E02A5-5F05-E64C-9FBE-84FAEC8C263B}" srcOrd="3" destOrd="0" presId="urn:microsoft.com/office/officeart/2005/8/layout/hList2"/>
    <dgm:cxn modelId="{159A9BC6-D395-C74F-A114-2003FB269804}" type="presParOf" srcId="{217707B2-90E4-B94F-8810-FB29C79B14DC}" destId="{F64D8A5D-2268-2846-9820-A371CF727BD5}" srcOrd="4" destOrd="0" presId="urn:microsoft.com/office/officeart/2005/8/layout/hList2"/>
    <dgm:cxn modelId="{81E48804-32F1-4644-8C9C-A30D6A82E877}" type="presParOf" srcId="{F64D8A5D-2268-2846-9820-A371CF727BD5}" destId="{7A4D8D81-786D-D44E-9ACA-67E7689F3819}" srcOrd="0" destOrd="0" presId="urn:microsoft.com/office/officeart/2005/8/layout/hList2"/>
    <dgm:cxn modelId="{DF11D65A-53AC-FE47-B293-80B6A4B1ADCB}" type="presParOf" srcId="{F64D8A5D-2268-2846-9820-A371CF727BD5}" destId="{EF83F463-5D7F-824A-B7A4-C184166D76E1}" srcOrd="1" destOrd="0" presId="urn:microsoft.com/office/officeart/2005/8/layout/hList2"/>
    <dgm:cxn modelId="{A9DB80A0-B927-E14C-AAD2-348CED80E894}" type="presParOf" srcId="{F64D8A5D-2268-2846-9820-A371CF727BD5}" destId="{270774DF-C20A-6F4D-805E-3A96D57D7286}" srcOrd="2" destOrd="0" presId="urn:microsoft.com/office/officeart/2005/8/layout/h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878058D-2E44-BE43-A6C1-52F159A156D8}" type="doc">
      <dgm:prSet loTypeId="urn:microsoft.com/office/officeart/2005/8/layout/cycle4" loCatId="" qsTypeId="urn:microsoft.com/office/officeart/2005/8/quickstyle/simple1" qsCatId="simple" csTypeId="urn:microsoft.com/office/officeart/2005/8/colors/accent6_3" csCatId="accent6" phldr="1"/>
      <dgm:spPr/>
      <dgm:t>
        <a:bodyPr/>
        <a:lstStyle/>
        <a:p>
          <a:endParaRPr lang="en-US"/>
        </a:p>
      </dgm:t>
    </dgm:pt>
    <dgm:pt modelId="{434AD58F-C91B-1947-8E1E-856741804345}">
      <dgm:prSet phldrT="[Text]"/>
      <dgm:spPr/>
      <dgm:t>
        <a:bodyPr/>
        <a:lstStyle/>
        <a:p>
          <a:r>
            <a:rPr lang="en-US"/>
            <a:t>VMR</a:t>
          </a:r>
        </a:p>
      </dgm:t>
    </dgm:pt>
    <dgm:pt modelId="{30880F72-4A8F-3241-9436-E2010222E9B3}" type="parTrans" cxnId="{D4F4DC95-8E29-4647-B78F-6DD9EEAFA786}">
      <dgm:prSet/>
      <dgm:spPr/>
      <dgm:t>
        <a:bodyPr/>
        <a:lstStyle/>
        <a:p>
          <a:endParaRPr lang="en-US"/>
        </a:p>
      </dgm:t>
    </dgm:pt>
    <dgm:pt modelId="{0B3243FF-8428-3349-BD99-12D4D44D6391}" type="sibTrans" cxnId="{D4F4DC95-8E29-4647-B78F-6DD9EEAFA786}">
      <dgm:prSet/>
      <dgm:spPr/>
      <dgm:t>
        <a:bodyPr/>
        <a:lstStyle/>
        <a:p>
          <a:endParaRPr lang="en-US"/>
        </a:p>
      </dgm:t>
    </dgm:pt>
    <dgm:pt modelId="{74A0DAEC-D149-A743-9C47-DF3C8C9B4359}">
      <dgm:prSet phldrT="[Text]" custT="1"/>
      <dgm:spPr/>
      <dgm:t>
        <a:bodyPr/>
        <a:lstStyle/>
        <a:p>
          <a:pPr algn="l">
            <a:buFont typeface="+mj-lt"/>
            <a:buNone/>
          </a:pPr>
          <a:r>
            <a:rPr lang="en-US" sz="2400" b="1">
              <a:solidFill>
                <a:schemeClr val="accent3">
                  <a:lumMod val="50000"/>
                </a:schemeClr>
              </a:solidFill>
            </a:rPr>
            <a:t>Historical custom and part-level sales &amp; profit performance</a:t>
          </a:r>
        </a:p>
      </dgm:t>
    </dgm:pt>
    <dgm:pt modelId="{95819FD9-212E-5342-9969-D2EA1C842E40}" type="parTrans" cxnId="{DF6EAA89-CF58-A944-BAED-EC2336841CC2}">
      <dgm:prSet/>
      <dgm:spPr/>
      <dgm:t>
        <a:bodyPr/>
        <a:lstStyle/>
        <a:p>
          <a:endParaRPr lang="en-US"/>
        </a:p>
      </dgm:t>
    </dgm:pt>
    <dgm:pt modelId="{9A3B3F21-D117-7148-880F-F7F026994100}" type="sibTrans" cxnId="{DF6EAA89-CF58-A944-BAED-EC2336841CC2}">
      <dgm:prSet/>
      <dgm:spPr/>
      <dgm:t>
        <a:bodyPr/>
        <a:lstStyle/>
        <a:p>
          <a:endParaRPr lang="en-US"/>
        </a:p>
      </dgm:t>
    </dgm:pt>
    <dgm:pt modelId="{B81ABCC7-AF17-6F4A-A633-6A30593D2DA9}">
      <dgm:prSet phldrT="[Text]"/>
      <dgm:spPr/>
      <dgm:t>
        <a:bodyPr/>
        <a:lstStyle/>
        <a:p>
          <a:r>
            <a:rPr lang="en-US"/>
            <a:t>Forecast Overview</a:t>
          </a:r>
        </a:p>
      </dgm:t>
    </dgm:pt>
    <dgm:pt modelId="{B122408C-8762-6B49-8B0D-6814EF68F72E}" type="parTrans" cxnId="{1B2BD7B5-9F44-8E4C-BFAE-42AFE476D6DA}">
      <dgm:prSet/>
      <dgm:spPr/>
      <dgm:t>
        <a:bodyPr/>
        <a:lstStyle/>
        <a:p>
          <a:endParaRPr lang="en-US"/>
        </a:p>
      </dgm:t>
    </dgm:pt>
    <dgm:pt modelId="{2B77010A-120D-D74B-BD10-27DF104196DF}" type="sibTrans" cxnId="{1B2BD7B5-9F44-8E4C-BFAE-42AFE476D6DA}">
      <dgm:prSet/>
      <dgm:spPr/>
      <dgm:t>
        <a:bodyPr/>
        <a:lstStyle/>
        <a:p>
          <a:endParaRPr lang="en-US"/>
        </a:p>
      </dgm:t>
    </dgm:pt>
    <dgm:pt modelId="{EA2C5DCF-099B-0D4F-BAA6-9224CE833E32}">
      <dgm:prSet phldrT="[Text]" custT="1"/>
      <dgm:spPr/>
      <dgm:t>
        <a:bodyPr/>
        <a:lstStyle/>
        <a:p>
          <a:pPr>
            <a:buNone/>
          </a:pPr>
          <a:r>
            <a:rPr lang="en-US" sz="2400" b="1">
              <a:solidFill>
                <a:schemeClr val="accent3">
                  <a:lumMod val="50000"/>
                </a:schemeClr>
              </a:solidFill>
            </a:rPr>
            <a:t>Anticipating Sales &amp;Ships</a:t>
          </a:r>
        </a:p>
      </dgm:t>
    </dgm:pt>
    <dgm:pt modelId="{8749A38F-050E-4E45-8931-1C4CD36A580C}" type="parTrans" cxnId="{B18023E7-8865-7340-A91D-CBEBA095F7A1}">
      <dgm:prSet/>
      <dgm:spPr/>
      <dgm:t>
        <a:bodyPr/>
        <a:lstStyle/>
        <a:p>
          <a:endParaRPr lang="en-US"/>
        </a:p>
      </dgm:t>
    </dgm:pt>
    <dgm:pt modelId="{FAF65315-A93E-3648-96BC-BAD6C3D04EC5}" type="sibTrans" cxnId="{B18023E7-8865-7340-A91D-CBEBA095F7A1}">
      <dgm:prSet/>
      <dgm:spPr/>
      <dgm:t>
        <a:bodyPr/>
        <a:lstStyle/>
        <a:p>
          <a:endParaRPr lang="en-US"/>
        </a:p>
      </dgm:t>
    </dgm:pt>
    <dgm:pt modelId="{9D426738-9730-E447-BA65-C192FAE017FC}">
      <dgm:prSet phldrT="[Text]"/>
      <dgm:spPr/>
      <dgm:t>
        <a:bodyPr/>
        <a:lstStyle/>
        <a:p>
          <a:r>
            <a:rPr lang="en-US"/>
            <a:t>Sales Forecast Analysis</a:t>
          </a:r>
        </a:p>
      </dgm:t>
    </dgm:pt>
    <dgm:pt modelId="{FA3D8C25-40BF-AB44-A8F8-A58DB7FAB860}" type="parTrans" cxnId="{676387FB-9AEC-6D4D-BC37-18B07D64577E}">
      <dgm:prSet/>
      <dgm:spPr/>
      <dgm:t>
        <a:bodyPr/>
        <a:lstStyle/>
        <a:p>
          <a:endParaRPr lang="en-US"/>
        </a:p>
      </dgm:t>
    </dgm:pt>
    <dgm:pt modelId="{A6E4C875-7331-0240-A768-D646F2185D9A}" type="sibTrans" cxnId="{676387FB-9AEC-6D4D-BC37-18B07D64577E}">
      <dgm:prSet/>
      <dgm:spPr/>
      <dgm:t>
        <a:bodyPr/>
        <a:lstStyle/>
        <a:p>
          <a:endParaRPr lang="en-US"/>
        </a:p>
      </dgm:t>
    </dgm:pt>
    <dgm:pt modelId="{257EDB6B-F64E-2D45-A687-943F2CD9F7D5}">
      <dgm:prSet phldrT="[Text]"/>
      <dgm:spPr/>
      <dgm:t>
        <a:bodyPr/>
        <a:lstStyle/>
        <a:p>
          <a:pPr>
            <a:buFont typeface="Arial" panose="020B0604020202020204" pitchFamily="34" charset="0"/>
            <a:buNone/>
          </a:pPr>
          <a:r>
            <a:rPr lang="en-US" b="1" dirty="0">
              <a:solidFill>
                <a:schemeClr val="accent3">
                  <a:lumMod val="50000"/>
                </a:schemeClr>
              </a:solidFill>
              <a:ea typeface="Calibri"/>
              <a:cs typeface="Calibri"/>
            </a:rPr>
            <a:t>   R</a:t>
          </a:r>
          <a:r>
            <a:rPr lang="en-US" b="1" dirty="0">
              <a:solidFill>
                <a:schemeClr val="accent3">
                  <a:lumMod val="50000"/>
                </a:schemeClr>
              </a:solidFill>
            </a:rPr>
            <a:t>evenue growth</a:t>
          </a:r>
        </a:p>
      </dgm:t>
    </dgm:pt>
    <dgm:pt modelId="{213C3CE8-DBDE-0F44-A486-EA6AD1880262}" type="parTrans" cxnId="{5F9B67B8-8902-3042-8001-F9F30093A313}">
      <dgm:prSet/>
      <dgm:spPr/>
      <dgm:t>
        <a:bodyPr/>
        <a:lstStyle/>
        <a:p>
          <a:endParaRPr lang="en-US"/>
        </a:p>
      </dgm:t>
    </dgm:pt>
    <dgm:pt modelId="{01D494EF-9E87-774F-8347-CBD109727B71}" type="sibTrans" cxnId="{5F9B67B8-8902-3042-8001-F9F30093A313}">
      <dgm:prSet/>
      <dgm:spPr/>
      <dgm:t>
        <a:bodyPr/>
        <a:lstStyle/>
        <a:p>
          <a:endParaRPr lang="en-US"/>
        </a:p>
      </dgm:t>
    </dgm:pt>
    <dgm:pt modelId="{BCDB62B0-0D56-ED45-81C1-9C18E579F291}">
      <dgm:prSet phldrT="[Text]"/>
      <dgm:spPr/>
      <dgm:t>
        <a:bodyPr/>
        <a:lstStyle/>
        <a:p>
          <a:r>
            <a:rPr lang="en-US"/>
            <a:t>Volume Forecast Analysis</a:t>
          </a:r>
        </a:p>
      </dgm:t>
    </dgm:pt>
    <dgm:pt modelId="{5037F825-A514-EF40-BCC1-454915875784}" type="parTrans" cxnId="{5A4BF1D9-BB4C-C14E-83B2-248775C19A13}">
      <dgm:prSet/>
      <dgm:spPr/>
      <dgm:t>
        <a:bodyPr/>
        <a:lstStyle/>
        <a:p>
          <a:endParaRPr lang="en-US"/>
        </a:p>
      </dgm:t>
    </dgm:pt>
    <dgm:pt modelId="{A3323E32-D991-AA4A-B971-09BC02BC57B9}" type="sibTrans" cxnId="{5A4BF1D9-BB4C-C14E-83B2-248775C19A13}">
      <dgm:prSet/>
      <dgm:spPr/>
      <dgm:t>
        <a:bodyPr/>
        <a:lstStyle/>
        <a:p>
          <a:endParaRPr lang="en-US"/>
        </a:p>
      </dgm:t>
    </dgm:pt>
    <dgm:pt modelId="{7A82AD49-A8C8-A146-AB0C-DD4AD5A901C7}">
      <dgm:prSet phldrT="[Text]"/>
      <dgm:spPr/>
      <dgm:t>
        <a:bodyPr/>
        <a:lstStyle/>
        <a:p>
          <a:pPr>
            <a:buFont typeface="Arial" panose="020B0604020202020204" pitchFamily="34" charset="0"/>
            <a:buNone/>
          </a:pPr>
          <a:r>
            <a:rPr lang="en-US" dirty="0"/>
            <a:t>Future volume demand and resources planning. </a:t>
          </a:r>
        </a:p>
      </dgm:t>
    </dgm:pt>
    <dgm:pt modelId="{9D232AA9-4B93-0147-B2B0-FD998EE50D9F}" type="parTrans" cxnId="{BCCF3FB9-7D48-A941-8A14-E5680B5CAB2C}">
      <dgm:prSet/>
      <dgm:spPr/>
      <dgm:t>
        <a:bodyPr/>
        <a:lstStyle/>
        <a:p>
          <a:endParaRPr lang="en-US"/>
        </a:p>
      </dgm:t>
    </dgm:pt>
    <dgm:pt modelId="{205E3F50-F015-4D4B-B698-C5B093DD7E40}" type="sibTrans" cxnId="{BCCF3FB9-7D48-A941-8A14-E5680B5CAB2C}">
      <dgm:prSet/>
      <dgm:spPr/>
      <dgm:t>
        <a:bodyPr/>
        <a:lstStyle/>
        <a:p>
          <a:endParaRPr lang="en-US"/>
        </a:p>
      </dgm:t>
    </dgm:pt>
    <dgm:pt modelId="{598C5A60-0220-9C4B-9E25-45DD5D98F9C8}">
      <dgm:prSet phldrT="[Text]"/>
      <dgm:spPr/>
      <dgm:t>
        <a:bodyPr/>
        <a:lstStyle/>
        <a:p>
          <a:pPr>
            <a:buFont typeface="Arial" panose="020B0604020202020204" pitchFamily="34" charset="0"/>
            <a:buNone/>
          </a:pPr>
          <a:r>
            <a:rPr lang="en-US" b="1" dirty="0">
              <a:solidFill>
                <a:schemeClr val="accent3">
                  <a:lumMod val="50000"/>
                </a:schemeClr>
              </a:solidFill>
              <a:ea typeface="Calibri"/>
              <a:cs typeface="Calibri"/>
            </a:rPr>
            <a:t>demand and opportunities</a:t>
          </a:r>
          <a:endParaRPr lang="en-US" b="1" dirty="0">
            <a:solidFill>
              <a:schemeClr val="accent3">
                <a:lumMod val="50000"/>
              </a:schemeClr>
            </a:solidFill>
          </a:endParaRPr>
        </a:p>
      </dgm:t>
    </dgm:pt>
    <dgm:pt modelId="{8F89BD84-2023-7940-86BA-9B3D8C4D4330}" type="parTrans" cxnId="{AC2FCC08-1E1C-6545-B30E-0F1FBB376110}">
      <dgm:prSet/>
      <dgm:spPr/>
      <dgm:t>
        <a:bodyPr/>
        <a:lstStyle/>
        <a:p>
          <a:endParaRPr lang="en-US"/>
        </a:p>
      </dgm:t>
    </dgm:pt>
    <dgm:pt modelId="{16749E27-15B0-3541-A70A-08A0A73EF540}" type="sibTrans" cxnId="{AC2FCC08-1E1C-6545-B30E-0F1FBB376110}">
      <dgm:prSet/>
      <dgm:spPr/>
      <dgm:t>
        <a:bodyPr/>
        <a:lstStyle/>
        <a:p>
          <a:endParaRPr lang="en-US"/>
        </a:p>
      </dgm:t>
    </dgm:pt>
    <dgm:pt modelId="{CD22ACC4-AC8A-2F4D-9BCA-A1C2D5413675}" type="pres">
      <dgm:prSet presAssocID="{D878058D-2E44-BE43-A6C1-52F159A156D8}" presName="cycleMatrixDiagram" presStyleCnt="0">
        <dgm:presLayoutVars>
          <dgm:chMax val="1"/>
          <dgm:dir/>
          <dgm:animLvl val="lvl"/>
          <dgm:resizeHandles val="exact"/>
        </dgm:presLayoutVars>
      </dgm:prSet>
      <dgm:spPr/>
    </dgm:pt>
    <dgm:pt modelId="{5EA3B054-DA32-BA49-9493-61351A25E844}" type="pres">
      <dgm:prSet presAssocID="{D878058D-2E44-BE43-A6C1-52F159A156D8}" presName="children" presStyleCnt="0"/>
      <dgm:spPr/>
    </dgm:pt>
    <dgm:pt modelId="{D5DD11E8-FFE0-5743-BA94-9E46AF1518A6}" type="pres">
      <dgm:prSet presAssocID="{D878058D-2E44-BE43-A6C1-52F159A156D8}" presName="child1group" presStyleCnt="0"/>
      <dgm:spPr/>
    </dgm:pt>
    <dgm:pt modelId="{B0726B28-69F5-F846-808E-804B71CDA515}" type="pres">
      <dgm:prSet presAssocID="{D878058D-2E44-BE43-A6C1-52F159A156D8}" presName="child1" presStyleLbl="bgAcc1" presStyleIdx="0" presStyleCnt="4"/>
      <dgm:spPr/>
    </dgm:pt>
    <dgm:pt modelId="{3C3B8A54-44E8-BD4A-95B3-B4106E0EC8E2}" type="pres">
      <dgm:prSet presAssocID="{D878058D-2E44-BE43-A6C1-52F159A156D8}" presName="child1Text" presStyleLbl="bgAcc1" presStyleIdx="0" presStyleCnt="4">
        <dgm:presLayoutVars>
          <dgm:bulletEnabled val="1"/>
        </dgm:presLayoutVars>
      </dgm:prSet>
      <dgm:spPr/>
    </dgm:pt>
    <dgm:pt modelId="{B3BA5203-B8DD-6D4A-B48B-4BDF7B674DAD}" type="pres">
      <dgm:prSet presAssocID="{D878058D-2E44-BE43-A6C1-52F159A156D8}" presName="child2group" presStyleCnt="0"/>
      <dgm:spPr/>
    </dgm:pt>
    <dgm:pt modelId="{C88873A2-8BC0-A647-A2C6-5F025FA8FE6C}" type="pres">
      <dgm:prSet presAssocID="{D878058D-2E44-BE43-A6C1-52F159A156D8}" presName="child2" presStyleLbl="bgAcc1" presStyleIdx="1" presStyleCnt="4"/>
      <dgm:spPr/>
    </dgm:pt>
    <dgm:pt modelId="{926149DD-0902-664E-BDE0-DB3698C04FA4}" type="pres">
      <dgm:prSet presAssocID="{D878058D-2E44-BE43-A6C1-52F159A156D8}" presName="child2Text" presStyleLbl="bgAcc1" presStyleIdx="1" presStyleCnt="4">
        <dgm:presLayoutVars>
          <dgm:bulletEnabled val="1"/>
        </dgm:presLayoutVars>
      </dgm:prSet>
      <dgm:spPr/>
    </dgm:pt>
    <dgm:pt modelId="{4E9F0333-EEC7-4C4B-A208-72FAB1D038CC}" type="pres">
      <dgm:prSet presAssocID="{D878058D-2E44-BE43-A6C1-52F159A156D8}" presName="child3group" presStyleCnt="0"/>
      <dgm:spPr/>
    </dgm:pt>
    <dgm:pt modelId="{7941104B-FAC8-6946-811E-5EF15DDA9727}" type="pres">
      <dgm:prSet presAssocID="{D878058D-2E44-BE43-A6C1-52F159A156D8}" presName="child3" presStyleLbl="bgAcc1" presStyleIdx="2" presStyleCnt="4"/>
      <dgm:spPr/>
    </dgm:pt>
    <dgm:pt modelId="{BE5B465F-7013-914D-8A58-9C44052A674B}" type="pres">
      <dgm:prSet presAssocID="{D878058D-2E44-BE43-A6C1-52F159A156D8}" presName="child3Text" presStyleLbl="bgAcc1" presStyleIdx="2" presStyleCnt="4">
        <dgm:presLayoutVars>
          <dgm:bulletEnabled val="1"/>
        </dgm:presLayoutVars>
      </dgm:prSet>
      <dgm:spPr/>
    </dgm:pt>
    <dgm:pt modelId="{D23574B1-B654-524F-AA5C-D5BEC11F804E}" type="pres">
      <dgm:prSet presAssocID="{D878058D-2E44-BE43-A6C1-52F159A156D8}" presName="child4group" presStyleCnt="0"/>
      <dgm:spPr/>
    </dgm:pt>
    <dgm:pt modelId="{E84ED989-A0FA-A24D-B14E-1D4DFCB49DC1}" type="pres">
      <dgm:prSet presAssocID="{D878058D-2E44-BE43-A6C1-52F159A156D8}" presName="child4" presStyleLbl="bgAcc1" presStyleIdx="3" presStyleCnt="4"/>
      <dgm:spPr/>
    </dgm:pt>
    <dgm:pt modelId="{38AEB583-344A-2344-B0D3-300772F057AA}" type="pres">
      <dgm:prSet presAssocID="{D878058D-2E44-BE43-A6C1-52F159A156D8}" presName="child4Text" presStyleLbl="bgAcc1" presStyleIdx="3" presStyleCnt="4">
        <dgm:presLayoutVars>
          <dgm:bulletEnabled val="1"/>
        </dgm:presLayoutVars>
      </dgm:prSet>
      <dgm:spPr/>
    </dgm:pt>
    <dgm:pt modelId="{BA75626D-8249-5746-8877-ADBC8C89607F}" type="pres">
      <dgm:prSet presAssocID="{D878058D-2E44-BE43-A6C1-52F159A156D8}" presName="childPlaceholder" presStyleCnt="0"/>
      <dgm:spPr/>
    </dgm:pt>
    <dgm:pt modelId="{BFEC45D6-D124-A44F-BC55-4B7FB4865686}" type="pres">
      <dgm:prSet presAssocID="{D878058D-2E44-BE43-A6C1-52F159A156D8}" presName="circle" presStyleCnt="0"/>
      <dgm:spPr/>
    </dgm:pt>
    <dgm:pt modelId="{57761649-637A-5641-B73B-314EC799EBBF}" type="pres">
      <dgm:prSet presAssocID="{D878058D-2E44-BE43-A6C1-52F159A156D8}" presName="quadrant1" presStyleLbl="node1" presStyleIdx="0" presStyleCnt="4">
        <dgm:presLayoutVars>
          <dgm:chMax val="1"/>
          <dgm:bulletEnabled val="1"/>
        </dgm:presLayoutVars>
      </dgm:prSet>
      <dgm:spPr/>
    </dgm:pt>
    <dgm:pt modelId="{C505A6A7-1584-C141-A63A-FFAE6868ADF6}" type="pres">
      <dgm:prSet presAssocID="{D878058D-2E44-BE43-A6C1-52F159A156D8}" presName="quadrant2" presStyleLbl="node1" presStyleIdx="1" presStyleCnt="4">
        <dgm:presLayoutVars>
          <dgm:chMax val="1"/>
          <dgm:bulletEnabled val="1"/>
        </dgm:presLayoutVars>
      </dgm:prSet>
      <dgm:spPr/>
    </dgm:pt>
    <dgm:pt modelId="{8F470AF1-9C1C-7D4F-BEC5-2211E1B0AA79}" type="pres">
      <dgm:prSet presAssocID="{D878058D-2E44-BE43-A6C1-52F159A156D8}" presName="quadrant3" presStyleLbl="node1" presStyleIdx="2" presStyleCnt="4">
        <dgm:presLayoutVars>
          <dgm:chMax val="1"/>
          <dgm:bulletEnabled val="1"/>
        </dgm:presLayoutVars>
      </dgm:prSet>
      <dgm:spPr/>
    </dgm:pt>
    <dgm:pt modelId="{F3FF1BDB-7B2C-634D-A0C5-CFE511315BBA}" type="pres">
      <dgm:prSet presAssocID="{D878058D-2E44-BE43-A6C1-52F159A156D8}" presName="quadrant4" presStyleLbl="node1" presStyleIdx="3" presStyleCnt="4">
        <dgm:presLayoutVars>
          <dgm:chMax val="1"/>
          <dgm:bulletEnabled val="1"/>
        </dgm:presLayoutVars>
      </dgm:prSet>
      <dgm:spPr/>
    </dgm:pt>
    <dgm:pt modelId="{EC652593-4089-C747-81EB-4BD46FF65A0F}" type="pres">
      <dgm:prSet presAssocID="{D878058D-2E44-BE43-A6C1-52F159A156D8}" presName="quadrantPlaceholder" presStyleCnt="0"/>
      <dgm:spPr/>
    </dgm:pt>
    <dgm:pt modelId="{3B5BBDFA-1A30-3F4E-84DD-1C1A63837C2E}" type="pres">
      <dgm:prSet presAssocID="{D878058D-2E44-BE43-A6C1-52F159A156D8}" presName="center1" presStyleLbl="fgShp" presStyleIdx="0" presStyleCnt="2"/>
      <dgm:spPr/>
    </dgm:pt>
    <dgm:pt modelId="{7A3BE34A-D8F2-0042-B1D8-AC9DA6FD61A7}" type="pres">
      <dgm:prSet presAssocID="{D878058D-2E44-BE43-A6C1-52F159A156D8}" presName="center2" presStyleLbl="fgShp" presStyleIdx="1" presStyleCnt="2"/>
      <dgm:spPr/>
    </dgm:pt>
  </dgm:ptLst>
  <dgm:cxnLst>
    <dgm:cxn modelId="{AC2FCC08-1E1C-6545-B30E-0F1FBB376110}" srcId="{9D426738-9730-E447-BA65-C192FAE017FC}" destId="{598C5A60-0220-9C4B-9E25-45DD5D98F9C8}" srcOrd="1" destOrd="0" parTransId="{8F89BD84-2023-7940-86BA-9B3D8C4D4330}" sibTransId="{16749E27-15B0-3541-A70A-08A0A73EF540}"/>
    <dgm:cxn modelId="{CCAE520D-B10B-8444-9E63-18187541C7E5}" type="presOf" srcId="{257EDB6B-F64E-2D45-A687-943F2CD9F7D5}" destId="{BE5B465F-7013-914D-8A58-9C44052A674B}" srcOrd="1" destOrd="0" presId="urn:microsoft.com/office/officeart/2005/8/layout/cycle4"/>
    <dgm:cxn modelId="{2634280F-C7CB-5344-AEED-9104024D42A6}" type="presOf" srcId="{434AD58F-C91B-1947-8E1E-856741804345}" destId="{57761649-637A-5641-B73B-314EC799EBBF}" srcOrd="0" destOrd="0" presId="urn:microsoft.com/office/officeart/2005/8/layout/cycle4"/>
    <dgm:cxn modelId="{390EB416-217B-CC45-9E7C-A7CCFAC9EC0D}" type="presOf" srcId="{257EDB6B-F64E-2D45-A687-943F2CD9F7D5}" destId="{7941104B-FAC8-6946-811E-5EF15DDA9727}" srcOrd="0" destOrd="0" presId="urn:microsoft.com/office/officeart/2005/8/layout/cycle4"/>
    <dgm:cxn modelId="{FDB4461B-8E03-BB46-AA09-8D4E4203BCE0}" type="presOf" srcId="{9D426738-9730-E447-BA65-C192FAE017FC}" destId="{8F470AF1-9C1C-7D4F-BEC5-2211E1B0AA79}" srcOrd="0" destOrd="0" presId="urn:microsoft.com/office/officeart/2005/8/layout/cycle4"/>
    <dgm:cxn modelId="{0CFA6626-C3CF-804F-B319-4694B4E48FDB}" type="presOf" srcId="{B81ABCC7-AF17-6F4A-A633-6A30593D2DA9}" destId="{C505A6A7-1584-C141-A63A-FFAE6868ADF6}" srcOrd="0" destOrd="0" presId="urn:microsoft.com/office/officeart/2005/8/layout/cycle4"/>
    <dgm:cxn modelId="{BC727A33-6B38-804B-B3A5-F8C69F89766B}" type="presOf" srcId="{D878058D-2E44-BE43-A6C1-52F159A156D8}" destId="{CD22ACC4-AC8A-2F4D-9BCA-A1C2D5413675}" srcOrd="0" destOrd="0" presId="urn:microsoft.com/office/officeart/2005/8/layout/cycle4"/>
    <dgm:cxn modelId="{CEE3EA40-E655-2C45-86BF-390C2415E6D8}" type="presOf" srcId="{EA2C5DCF-099B-0D4F-BAA6-9224CE833E32}" destId="{926149DD-0902-664E-BDE0-DB3698C04FA4}" srcOrd="1" destOrd="0" presId="urn:microsoft.com/office/officeart/2005/8/layout/cycle4"/>
    <dgm:cxn modelId="{F3307247-3AFD-A549-A899-6DE670D04417}" type="presOf" srcId="{7A82AD49-A8C8-A146-AB0C-DD4AD5A901C7}" destId="{E84ED989-A0FA-A24D-B14E-1D4DFCB49DC1}" srcOrd="0" destOrd="0" presId="urn:microsoft.com/office/officeart/2005/8/layout/cycle4"/>
    <dgm:cxn modelId="{60863177-3FC6-E140-BB8B-611D7F46F26A}" type="presOf" srcId="{EA2C5DCF-099B-0D4F-BAA6-9224CE833E32}" destId="{C88873A2-8BC0-A647-A2C6-5F025FA8FE6C}" srcOrd="0" destOrd="0" presId="urn:microsoft.com/office/officeart/2005/8/layout/cycle4"/>
    <dgm:cxn modelId="{C357D682-4269-1749-8DD5-754B50E61BAF}" type="presOf" srcId="{7A82AD49-A8C8-A146-AB0C-DD4AD5A901C7}" destId="{38AEB583-344A-2344-B0D3-300772F057AA}" srcOrd="1" destOrd="0" presId="urn:microsoft.com/office/officeart/2005/8/layout/cycle4"/>
    <dgm:cxn modelId="{DF6EAA89-CF58-A944-BAED-EC2336841CC2}" srcId="{434AD58F-C91B-1947-8E1E-856741804345}" destId="{74A0DAEC-D149-A743-9C47-DF3C8C9B4359}" srcOrd="0" destOrd="0" parTransId="{95819FD9-212E-5342-9969-D2EA1C842E40}" sibTransId="{9A3B3F21-D117-7148-880F-F7F026994100}"/>
    <dgm:cxn modelId="{D4F4DC95-8E29-4647-B78F-6DD9EEAFA786}" srcId="{D878058D-2E44-BE43-A6C1-52F159A156D8}" destId="{434AD58F-C91B-1947-8E1E-856741804345}" srcOrd="0" destOrd="0" parTransId="{30880F72-4A8F-3241-9436-E2010222E9B3}" sibTransId="{0B3243FF-8428-3349-BD99-12D4D44D6391}"/>
    <dgm:cxn modelId="{30166A9B-54E1-5247-8CE9-4D0FBF3CD278}" type="presOf" srcId="{598C5A60-0220-9C4B-9E25-45DD5D98F9C8}" destId="{BE5B465F-7013-914D-8A58-9C44052A674B}" srcOrd="1" destOrd="1" presId="urn:microsoft.com/office/officeart/2005/8/layout/cycle4"/>
    <dgm:cxn modelId="{64BC15A3-CDB5-DB42-8474-8AA61D779623}" type="presOf" srcId="{BCDB62B0-0D56-ED45-81C1-9C18E579F291}" destId="{F3FF1BDB-7B2C-634D-A0C5-CFE511315BBA}" srcOrd="0" destOrd="0" presId="urn:microsoft.com/office/officeart/2005/8/layout/cycle4"/>
    <dgm:cxn modelId="{D335AEAD-7F17-4E4F-8885-9576BA75602F}" type="presOf" srcId="{598C5A60-0220-9C4B-9E25-45DD5D98F9C8}" destId="{7941104B-FAC8-6946-811E-5EF15DDA9727}" srcOrd="0" destOrd="1" presId="urn:microsoft.com/office/officeart/2005/8/layout/cycle4"/>
    <dgm:cxn modelId="{1B2BD7B5-9F44-8E4C-BFAE-42AFE476D6DA}" srcId="{D878058D-2E44-BE43-A6C1-52F159A156D8}" destId="{B81ABCC7-AF17-6F4A-A633-6A30593D2DA9}" srcOrd="1" destOrd="0" parTransId="{B122408C-8762-6B49-8B0D-6814EF68F72E}" sibTransId="{2B77010A-120D-D74B-BD10-27DF104196DF}"/>
    <dgm:cxn modelId="{5F9B67B8-8902-3042-8001-F9F30093A313}" srcId="{9D426738-9730-E447-BA65-C192FAE017FC}" destId="{257EDB6B-F64E-2D45-A687-943F2CD9F7D5}" srcOrd="0" destOrd="0" parTransId="{213C3CE8-DBDE-0F44-A486-EA6AD1880262}" sibTransId="{01D494EF-9E87-774F-8347-CBD109727B71}"/>
    <dgm:cxn modelId="{BCCF3FB9-7D48-A941-8A14-E5680B5CAB2C}" srcId="{BCDB62B0-0D56-ED45-81C1-9C18E579F291}" destId="{7A82AD49-A8C8-A146-AB0C-DD4AD5A901C7}" srcOrd="0" destOrd="0" parTransId="{9D232AA9-4B93-0147-B2B0-FD998EE50D9F}" sibTransId="{205E3F50-F015-4D4B-B698-C5B093DD7E40}"/>
    <dgm:cxn modelId="{5A4BF1D9-BB4C-C14E-83B2-248775C19A13}" srcId="{D878058D-2E44-BE43-A6C1-52F159A156D8}" destId="{BCDB62B0-0D56-ED45-81C1-9C18E579F291}" srcOrd="3" destOrd="0" parTransId="{5037F825-A514-EF40-BCC1-454915875784}" sibTransId="{A3323E32-D991-AA4A-B971-09BC02BC57B9}"/>
    <dgm:cxn modelId="{D46091DE-8AF6-6241-8F71-97002458A8F3}" type="presOf" srcId="{74A0DAEC-D149-A743-9C47-DF3C8C9B4359}" destId="{B0726B28-69F5-F846-808E-804B71CDA515}" srcOrd="0" destOrd="0" presId="urn:microsoft.com/office/officeart/2005/8/layout/cycle4"/>
    <dgm:cxn modelId="{836EADE3-DEE1-F84F-A145-239275B92279}" type="presOf" srcId="{74A0DAEC-D149-A743-9C47-DF3C8C9B4359}" destId="{3C3B8A54-44E8-BD4A-95B3-B4106E0EC8E2}" srcOrd="1" destOrd="0" presId="urn:microsoft.com/office/officeart/2005/8/layout/cycle4"/>
    <dgm:cxn modelId="{B18023E7-8865-7340-A91D-CBEBA095F7A1}" srcId="{B81ABCC7-AF17-6F4A-A633-6A30593D2DA9}" destId="{EA2C5DCF-099B-0D4F-BAA6-9224CE833E32}" srcOrd="0" destOrd="0" parTransId="{8749A38F-050E-4E45-8931-1C4CD36A580C}" sibTransId="{FAF65315-A93E-3648-96BC-BAD6C3D04EC5}"/>
    <dgm:cxn modelId="{676387FB-9AEC-6D4D-BC37-18B07D64577E}" srcId="{D878058D-2E44-BE43-A6C1-52F159A156D8}" destId="{9D426738-9730-E447-BA65-C192FAE017FC}" srcOrd="2" destOrd="0" parTransId="{FA3D8C25-40BF-AB44-A8F8-A58DB7FAB860}" sibTransId="{A6E4C875-7331-0240-A768-D646F2185D9A}"/>
    <dgm:cxn modelId="{54829281-C264-7A48-AA46-C44A2A4F8D6C}" type="presParOf" srcId="{CD22ACC4-AC8A-2F4D-9BCA-A1C2D5413675}" destId="{5EA3B054-DA32-BA49-9493-61351A25E844}" srcOrd="0" destOrd="0" presId="urn:microsoft.com/office/officeart/2005/8/layout/cycle4"/>
    <dgm:cxn modelId="{8223BC82-C4B6-8741-AB1F-B5B17083E243}" type="presParOf" srcId="{5EA3B054-DA32-BA49-9493-61351A25E844}" destId="{D5DD11E8-FFE0-5743-BA94-9E46AF1518A6}" srcOrd="0" destOrd="0" presId="urn:microsoft.com/office/officeart/2005/8/layout/cycle4"/>
    <dgm:cxn modelId="{B40A9E72-0EB1-E544-A138-33CEAAA888A7}" type="presParOf" srcId="{D5DD11E8-FFE0-5743-BA94-9E46AF1518A6}" destId="{B0726B28-69F5-F846-808E-804B71CDA515}" srcOrd="0" destOrd="0" presId="urn:microsoft.com/office/officeart/2005/8/layout/cycle4"/>
    <dgm:cxn modelId="{123D4D8D-9E31-D44B-A399-54E7C1ECA19E}" type="presParOf" srcId="{D5DD11E8-FFE0-5743-BA94-9E46AF1518A6}" destId="{3C3B8A54-44E8-BD4A-95B3-B4106E0EC8E2}" srcOrd="1" destOrd="0" presId="urn:microsoft.com/office/officeart/2005/8/layout/cycle4"/>
    <dgm:cxn modelId="{EC16D1A5-AB92-424A-9337-A3ABC72E071E}" type="presParOf" srcId="{5EA3B054-DA32-BA49-9493-61351A25E844}" destId="{B3BA5203-B8DD-6D4A-B48B-4BDF7B674DAD}" srcOrd="1" destOrd="0" presId="urn:microsoft.com/office/officeart/2005/8/layout/cycle4"/>
    <dgm:cxn modelId="{9BC4D8DB-D203-4D4E-A153-890783F76782}" type="presParOf" srcId="{B3BA5203-B8DD-6D4A-B48B-4BDF7B674DAD}" destId="{C88873A2-8BC0-A647-A2C6-5F025FA8FE6C}" srcOrd="0" destOrd="0" presId="urn:microsoft.com/office/officeart/2005/8/layout/cycle4"/>
    <dgm:cxn modelId="{CD7C8463-682B-764D-BA3B-CF6231B85476}" type="presParOf" srcId="{B3BA5203-B8DD-6D4A-B48B-4BDF7B674DAD}" destId="{926149DD-0902-664E-BDE0-DB3698C04FA4}" srcOrd="1" destOrd="0" presId="urn:microsoft.com/office/officeart/2005/8/layout/cycle4"/>
    <dgm:cxn modelId="{5D1C9163-E678-154E-A89A-9D70C5C94BD1}" type="presParOf" srcId="{5EA3B054-DA32-BA49-9493-61351A25E844}" destId="{4E9F0333-EEC7-4C4B-A208-72FAB1D038CC}" srcOrd="2" destOrd="0" presId="urn:microsoft.com/office/officeart/2005/8/layout/cycle4"/>
    <dgm:cxn modelId="{C9B800FB-DE83-5147-82AE-A4F9E5CB37E4}" type="presParOf" srcId="{4E9F0333-EEC7-4C4B-A208-72FAB1D038CC}" destId="{7941104B-FAC8-6946-811E-5EF15DDA9727}" srcOrd="0" destOrd="0" presId="urn:microsoft.com/office/officeart/2005/8/layout/cycle4"/>
    <dgm:cxn modelId="{7D3F110D-EC51-0746-AAF9-4469D87F770A}" type="presParOf" srcId="{4E9F0333-EEC7-4C4B-A208-72FAB1D038CC}" destId="{BE5B465F-7013-914D-8A58-9C44052A674B}" srcOrd="1" destOrd="0" presId="urn:microsoft.com/office/officeart/2005/8/layout/cycle4"/>
    <dgm:cxn modelId="{696D8BC8-B642-C242-96B6-4E3C98A6D720}" type="presParOf" srcId="{5EA3B054-DA32-BA49-9493-61351A25E844}" destId="{D23574B1-B654-524F-AA5C-D5BEC11F804E}" srcOrd="3" destOrd="0" presId="urn:microsoft.com/office/officeart/2005/8/layout/cycle4"/>
    <dgm:cxn modelId="{F6975698-CB58-364E-87E5-91B865593240}" type="presParOf" srcId="{D23574B1-B654-524F-AA5C-D5BEC11F804E}" destId="{E84ED989-A0FA-A24D-B14E-1D4DFCB49DC1}" srcOrd="0" destOrd="0" presId="urn:microsoft.com/office/officeart/2005/8/layout/cycle4"/>
    <dgm:cxn modelId="{4A710E77-B552-1E4E-9B87-08CF09C5547D}" type="presParOf" srcId="{D23574B1-B654-524F-AA5C-D5BEC11F804E}" destId="{38AEB583-344A-2344-B0D3-300772F057AA}" srcOrd="1" destOrd="0" presId="urn:microsoft.com/office/officeart/2005/8/layout/cycle4"/>
    <dgm:cxn modelId="{F55E7105-1DB0-C648-B404-FEB19FCF4F83}" type="presParOf" srcId="{5EA3B054-DA32-BA49-9493-61351A25E844}" destId="{BA75626D-8249-5746-8877-ADBC8C89607F}" srcOrd="4" destOrd="0" presId="urn:microsoft.com/office/officeart/2005/8/layout/cycle4"/>
    <dgm:cxn modelId="{55630BAA-98D3-CF4F-A57F-CD321E9AF60B}" type="presParOf" srcId="{CD22ACC4-AC8A-2F4D-9BCA-A1C2D5413675}" destId="{BFEC45D6-D124-A44F-BC55-4B7FB4865686}" srcOrd="1" destOrd="0" presId="urn:microsoft.com/office/officeart/2005/8/layout/cycle4"/>
    <dgm:cxn modelId="{B91BCC2C-A526-B343-8E30-1B42637ACA5E}" type="presParOf" srcId="{BFEC45D6-D124-A44F-BC55-4B7FB4865686}" destId="{57761649-637A-5641-B73B-314EC799EBBF}" srcOrd="0" destOrd="0" presId="urn:microsoft.com/office/officeart/2005/8/layout/cycle4"/>
    <dgm:cxn modelId="{4ECCBE48-99BF-F045-AF46-0B6DE1D7B152}" type="presParOf" srcId="{BFEC45D6-D124-A44F-BC55-4B7FB4865686}" destId="{C505A6A7-1584-C141-A63A-FFAE6868ADF6}" srcOrd="1" destOrd="0" presId="urn:microsoft.com/office/officeart/2005/8/layout/cycle4"/>
    <dgm:cxn modelId="{82ABFC6A-7066-C54F-89C2-5C0CFDE6F2D1}" type="presParOf" srcId="{BFEC45D6-D124-A44F-BC55-4B7FB4865686}" destId="{8F470AF1-9C1C-7D4F-BEC5-2211E1B0AA79}" srcOrd="2" destOrd="0" presId="urn:microsoft.com/office/officeart/2005/8/layout/cycle4"/>
    <dgm:cxn modelId="{A2F6683E-AF7C-BA4B-A89A-37A1D2E68068}" type="presParOf" srcId="{BFEC45D6-D124-A44F-BC55-4B7FB4865686}" destId="{F3FF1BDB-7B2C-634D-A0C5-CFE511315BBA}" srcOrd="3" destOrd="0" presId="urn:microsoft.com/office/officeart/2005/8/layout/cycle4"/>
    <dgm:cxn modelId="{43FE3118-9490-5346-9F98-560853A15526}" type="presParOf" srcId="{BFEC45D6-D124-A44F-BC55-4B7FB4865686}" destId="{EC652593-4089-C747-81EB-4BD46FF65A0F}" srcOrd="4" destOrd="0" presId="urn:microsoft.com/office/officeart/2005/8/layout/cycle4"/>
    <dgm:cxn modelId="{A9F7C480-1880-E147-ACF3-E45FFF581329}" type="presParOf" srcId="{CD22ACC4-AC8A-2F4D-9BCA-A1C2D5413675}" destId="{3B5BBDFA-1A30-3F4E-84DD-1C1A63837C2E}" srcOrd="2" destOrd="0" presId="urn:microsoft.com/office/officeart/2005/8/layout/cycle4"/>
    <dgm:cxn modelId="{466697B2-3676-3547-86F5-7AF098F47611}" type="presParOf" srcId="{CD22ACC4-AC8A-2F4D-9BCA-A1C2D5413675}" destId="{7A3BE34A-D8F2-0042-B1D8-AC9DA6FD61A7}" srcOrd="3" destOrd="0" presId="urn:microsoft.com/office/officeart/2005/8/layout/cycle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725A5A5-FE84-6144-B400-7084F2456F52}" type="doc">
      <dgm:prSet loTypeId="urn:microsoft.com/office/officeart/2005/8/layout/hierarchy5" loCatId="" qsTypeId="urn:microsoft.com/office/officeart/2005/8/quickstyle/simple2" qsCatId="simple" csTypeId="urn:microsoft.com/office/officeart/2005/8/colors/accent6_2" csCatId="accent6" phldr="1"/>
      <dgm:spPr/>
      <dgm:t>
        <a:bodyPr/>
        <a:lstStyle/>
        <a:p>
          <a:endParaRPr lang="en-US"/>
        </a:p>
      </dgm:t>
    </dgm:pt>
    <dgm:pt modelId="{61578374-8C52-DF43-9295-055A6AE0CC74}">
      <dgm:prSet phldrT="[Text]"/>
      <dgm:spPr/>
      <dgm:t>
        <a:bodyPr/>
        <a:lstStyle/>
        <a:p>
          <a:r>
            <a:rPr lang="en-US"/>
            <a:t>VMR Overview</a:t>
          </a:r>
        </a:p>
      </dgm:t>
    </dgm:pt>
    <dgm:pt modelId="{11E51A03-C984-5E44-A0CF-D5632D977B1A}" type="parTrans" cxnId="{E4C280ED-8CF2-5B4A-AB2D-25286B007693}">
      <dgm:prSet/>
      <dgm:spPr/>
      <dgm:t>
        <a:bodyPr/>
        <a:lstStyle/>
        <a:p>
          <a:endParaRPr lang="en-US"/>
        </a:p>
      </dgm:t>
    </dgm:pt>
    <dgm:pt modelId="{816F21B3-A80E-8E4D-AF12-D42128928AEF}" type="sibTrans" cxnId="{E4C280ED-8CF2-5B4A-AB2D-25286B007693}">
      <dgm:prSet/>
      <dgm:spPr/>
      <dgm:t>
        <a:bodyPr/>
        <a:lstStyle/>
        <a:p>
          <a:endParaRPr lang="en-US"/>
        </a:p>
      </dgm:t>
    </dgm:pt>
    <dgm:pt modelId="{D75CE3AF-4A01-2044-80A9-FA661E05C58E}">
      <dgm:prSet phldrT="[Text]"/>
      <dgm:spPr/>
      <dgm:t>
        <a:bodyPr/>
        <a:lstStyle/>
        <a:p>
          <a:r>
            <a:rPr lang="en-US" dirty="0"/>
            <a:t>Collins Aerospace</a:t>
          </a:r>
        </a:p>
      </dgm:t>
    </dgm:pt>
    <dgm:pt modelId="{C450531B-FF89-0245-BA96-C45E2ABF950D}" type="parTrans" cxnId="{14C04414-1BF2-884C-81FD-E9C50206C360}">
      <dgm:prSet/>
      <dgm:spPr/>
      <dgm:t>
        <a:bodyPr/>
        <a:lstStyle/>
        <a:p>
          <a:endParaRPr lang="en-US"/>
        </a:p>
      </dgm:t>
    </dgm:pt>
    <dgm:pt modelId="{77E82DB5-7364-F34D-A2FF-07D5D5C9B26D}" type="sibTrans" cxnId="{14C04414-1BF2-884C-81FD-E9C50206C360}">
      <dgm:prSet/>
      <dgm:spPr/>
      <dgm:t>
        <a:bodyPr/>
        <a:lstStyle/>
        <a:p>
          <a:endParaRPr lang="en-US"/>
        </a:p>
      </dgm:t>
    </dgm:pt>
    <dgm:pt modelId="{A8A0505C-12A3-5C41-82B5-95AB8CF87771}">
      <dgm:prSet phldrT="[Text]"/>
      <dgm:spPr/>
      <dgm:t>
        <a:bodyPr/>
        <a:lstStyle/>
        <a:p>
          <a:r>
            <a:rPr lang="en-US"/>
            <a:t>Sales Performance</a:t>
          </a:r>
        </a:p>
      </dgm:t>
    </dgm:pt>
    <dgm:pt modelId="{0595D71A-275F-F749-843C-979C97EE1E92}" type="parTrans" cxnId="{7D64F913-46BB-2E46-9079-815422E3623A}">
      <dgm:prSet/>
      <dgm:spPr/>
      <dgm:t>
        <a:bodyPr/>
        <a:lstStyle/>
        <a:p>
          <a:endParaRPr lang="en-US"/>
        </a:p>
      </dgm:t>
    </dgm:pt>
    <dgm:pt modelId="{4A5C1F11-64AC-3C41-B77C-7DA6FEDDEDA3}" type="sibTrans" cxnId="{7D64F913-46BB-2E46-9079-815422E3623A}">
      <dgm:prSet/>
      <dgm:spPr/>
      <dgm:t>
        <a:bodyPr/>
        <a:lstStyle/>
        <a:p>
          <a:endParaRPr lang="en-US"/>
        </a:p>
      </dgm:t>
    </dgm:pt>
    <dgm:pt modelId="{9953A663-077B-3441-A8C3-363FFEBA8C52}">
      <dgm:prSet phldrT="[Text]"/>
      <dgm:spPr/>
      <dgm:t>
        <a:bodyPr/>
        <a:lstStyle/>
        <a:p>
          <a:r>
            <a:rPr lang="en-US"/>
            <a:t>Recommendations</a:t>
          </a:r>
        </a:p>
      </dgm:t>
    </dgm:pt>
    <dgm:pt modelId="{24FF5EA4-4D1D-3747-9785-7837074E5B32}" type="parTrans" cxnId="{DADAE363-D676-E34E-9CD2-F22F99425DF4}">
      <dgm:prSet/>
      <dgm:spPr/>
      <dgm:t>
        <a:bodyPr/>
        <a:lstStyle/>
        <a:p>
          <a:endParaRPr lang="en-US"/>
        </a:p>
      </dgm:t>
    </dgm:pt>
    <dgm:pt modelId="{5806126A-E95D-D64B-832C-2381BE257ED2}" type="sibTrans" cxnId="{DADAE363-D676-E34E-9CD2-F22F99425DF4}">
      <dgm:prSet/>
      <dgm:spPr/>
      <dgm:t>
        <a:bodyPr/>
        <a:lstStyle/>
        <a:p>
          <a:endParaRPr lang="en-US"/>
        </a:p>
      </dgm:t>
    </dgm:pt>
    <dgm:pt modelId="{A580E3BB-DCD5-2840-86A5-90A7DDCC1C80}">
      <dgm:prSet phldrT="[Text]"/>
      <dgm:spPr/>
      <dgm:t>
        <a:bodyPr/>
        <a:lstStyle/>
        <a:p>
          <a:r>
            <a:rPr lang="en-US"/>
            <a:t>Emerson</a:t>
          </a:r>
        </a:p>
      </dgm:t>
    </dgm:pt>
    <dgm:pt modelId="{035BF493-04CC-7A4A-B9D7-70C896D6F94C}" type="parTrans" cxnId="{14594FD4-DDEA-0E4E-8694-D0926268D76B}">
      <dgm:prSet/>
      <dgm:spPr/>
      <dgm:t>
        <a:bodyPr/>
        <a:lstStyle/>
        <a:p>
          <a:endParaRPr lang="en-US"/>
        </a:p>
      </dgm:t>
    </dgm:pt>
    <dgm:pt modelId="{2365BBD2-8641-F34C-A1C2-E11B00BEF338}" type="sibTrans" cxnId="{14594FD4-DDEA-0E4E-8694-D0926268D76B}">
      <dgm:prSet/>
      <dgm:spPr/>
      <dgm:t>
        <a:bodyPr/>
        <a:lstStyle/>
        <a:p>
          <a:endParaRPr lang="en-US"/>
        </a:p>
      </dgm:t>
    </dgm:pt>
    <dgm:pt modelId="{2D0676EC-3A1F-D24C-B8BE-B47B1C653E03}">
      <dgm:prSet phldrT="[Text]"/>
      <dgm:spPr/>
      <dgm:t>
        <a:bodyPr/>
        <a:lstStyle/>
        <a:p>
          <a:r>
            <a:rPr lang="en-US"/>
            <a:t>Sales Performance</a:t>
          </a:r>
        </a:p>
      </dgm:t>
    </dgm:pt>
    <dgm:pt modelId="{9822A252-5C5C-4142-BD1C-CBE85F9675FF}" type="parTrans" cxnId="{90CFB419-7ED0-C64B-80F2-48BC3BB12C6A}">
      <dgm:prSet/>
      <dgm:spPr/>
      <dgm:t>
        <a:bodyPr/>
        <a:lstStyle/>
        <a:p>
          <a:endParaRPr lang="en-US"/>
        </a:p>
      </dgm:t>
    </dgm:pt>
    <dgm:pt modelId="{F8263D52-83B2-A145-A801-5132A01E8735}" type="sibTrans" cxnId="{90CFB419-7ED0-C64B-80F2-48BC3BB12C6A}">
      <dgm:prSet/>
      <dgm:spPr/>
      <dgm:t>
        <a:bodyPr/>
        <a:lstStyle/>
        <a:p>
          <a:endParaRPr lang="en-US"/>
        </a:p>
      </dgm:t>
    </dgm:pt>
    <dgm:pt modelId="{4B012AF2-65C3-F743-8737-01086D0456FD}">
      <dgm:prSet phldrT="[Text]"/>
      <dgm:spPr/>
      <dgm:t>
        <a:bodyPr/>
        <a:lstStyle/>
        <a:p>
          <a:r>
            <a:rPr lang="en-US"/>
            <a:t>Recommendations</a:t>
          </a:r>
        </a:p>
      </dgm:t>
    </dgm:pt>
    <dgm:pt modelId="{3C55553B-849A-7F4F-B566-11704D68C77A}" type="parTrans" cxnId="{95952E09-87B4-5D45-BD4B-6CD346A0FE77}">
      <dgm:prSet/>
      <dgm:spPr/>
      <dgm:t>
        <a:bodyPr/>
        <a:lstStyle/>
        <a:p>
          <a:endParaRPr lang="en-US"/>
        </a:p>
      </dgm:t>
    </dgm:pt>
    <dgm:pt modelId="{82DD0382-89AE-C44F-884C-78D8D9777BD4}" type="sibTrans" cxnId="{95952E09-87B4-5D45-BD4B-6CD346A0FE77}">
      <dgm:prSet/>
      <dgm:spPr/>
      <dgm:t>
        <a:bodyPr/>
        <a:lstStyle/>
        <a:p>
          <a:endParaRPr lang="en-US"/>
        </a:p>
      </dgm:t>
    </dgm:pt>
    <dgm:pt modelId="{DA60A8FB-C064-A447-A739-83BD6F31A68D}" type="pres">
      <dgm:prSet presAssocID="{4725A5A5-FE84-6144-B400-7084F2456F52}" presName="mainComposite" presStyleCnt="0">
        <dgm:presLayoutVars>
          <dgm:chPref val="1"/>
          <dgm:dir/>
          <dgm:animOne val="branch"/>
          <dgm:animLvl val="lvl"/>
          <dgm:resizeHandles val="exact"/>
        </dgm:presLayoutVars>
      </dgm:prSet>
      <dgm:spPr/>
    </dgm:pt>
    <dgm:pt modelId="{0A8B992D-046A-974E-B5CB-A02BE370AA63}" type="pres">
      <dgm:prSet presAssocID="{4725A5A5-FE84-6144-B400-7084F2456F52}" presName="hierFlow" presStyleCnt="0"/>
      <dgm:spPr/>
    </dgm:pt>
    <dgm:pt modelId="{2F8CA946-70D9-F84A-A029-1C7CF88E6F52}" type="pres">
      <dgm:prSet presAssocID="{4725A5A5-FE84-6144-B400-7084F2456F52}" presName="hierChild1" presStyleCnt="0">
        <dgm:presLayoutVars>
          <dgm:chPref val="1"/>
          <dgm:animOne val="branch"/>
          <dgm:animLvl val="lvl"/>
        </dgm:presLayoutVars>
      </dgm:prSet>
      <dgm:spPr/>
    </dgm:pt>
    <dgm:pt modelId="{3BAFBAC0-ACF0-564E-BC30-ECE3244E1822}" type="pres">
      <dgm:prSet presAssocID="{61578374-8C52-DF43-9295-055A6AE0CC74}" presName="Name17" presStyleCnt="0"/>
      <dgm:spPr/>
    </dgm:pt>
    <dgm:pt modelId="{E339D402-0EAE-F14D-85E8-A0D85A72A0F3}" type="pres">
      <dgm:prSet presAssocID="{61578374-8C52-DF43-9295-055A6AE0CC74}" presName="level1Shape" presStyleLbl="node0" presStyleIdx="0" presStyleCnt="1">
        <dgm:presLayoutVars>
          <dgm:chPref val="3"/>
        </dgm:presLayoutVars>
      </dgm:prSet>
      <dgm:spPr/>
    </dgm:pt>
    <dgm:pt modelId="{168ECD96-6E74-D440-A405-F0F47B7CC549}" type="pres">
      <dgm:prSet presAssocID="{61578374-8C52-DF43-9295-055A6AE0CC74}" presName="hierChild2" presStyleCnt="0"/>
      <dgm:spPr/>
    </dgm:pt>
    <dgm:pt modelId="{B557EADC-FC06-9D4A-985F-B62C6F3C7BC5}" type="pres">
      <dgm:prSet presAssocID="{C450531B-FF89-0245-BA96-C45E2ABF950D}" presName="Name25" presStyleLbl="parChTrans1D2" presStyleIdx="0" presStyleCnt="2"/>
      <dgm:spPr/>
    </dgm:pt>
    <dgm:pt modelId="{66EB96AC-9A42-114A-96A7-6A32B7AFE79F}" type="pres">
      <dgm:prSet presAssocID="{C450531B-FF89-0245-BA96-C45E2ABF950D}" presName="connTx" presStyleLbl="parChTrans1D2" presStyleIdx="0" presStyleCnt="2"/>
      <dgm:spPr/>
    </dgm:pt>
    <dgm:pt modelId="{9C978C90-6B76-134F-A6F3-355BA7EBD82A}" type="pres">
      <dgm:prSet presAssocID="{D75CE3AF-4A01-2044-80A9-FA661E05C58E}" presName="Name30" presStyleCnt="0"/>
      <dgm:spPr/>
    </dgm:pt>
    <dgm:pt modelId="{29388D73-0C77-034B-8F7B-BCE528B9CC3F}" type="pres">
      <dgm:prSet presAssocID="{D75CE3AF-4A01-2044-80A9-FA661E05C58E}" presName="level2Shape" presStyleLbl="node2" presStyleIdx="0" presStyleCnt="2"/>
      <dgm:spPr/>
    </dgm:pt>
    <dgm:pt modelId="{0164AE5A-1C75-3D44-AC94-232D01009E79}" type="pres">
      <dgm:prSet presAssocID="{D75CE3AF-4A01-2044-80A9-FA661E05C58E}" presName="hierChild3" presStyleCnt="0"/>
      <dgm:spPr/>
    </dgm:pt>
    <dgm:pt modelId="{E694EEE9-8173-5B45-B1BB-DA60124363EA}" type="pres">
      <dgm:prSet presAssocID="{0595D71A-275F-F749-843C-979C97EE1E92}" presName="Name25" presStyleLbl="parChTrans1D3" presStyleIdx="0" presStyleCnt="4"/>
      <dgm:spPr/>
    </dgm:pt>
    <dgm:pt modelId="{B8E1DA1B-5581-BC46-A49F-8F61CBB7E483}" type="pres">
      <dgm:prSet presAssocID="{0595D71A-275F-F749-843C-979C97EE1E92}" presName="connTx" presStyleLbl="parChTrans1D3" presStyleIdx="0" presStyleCnt="4"/>
      <dgm:spPr/>
    </dgm:pt>
    <dgm:pt modelId="{259995C4-57B0-7944-AA80-2FBBA510A85B}" type="pres">
      <dgm:prSet presAssocID="{A8A0505C-12A3-5C41-82B5-95AB8CF87771}" presName="Name30" presStyleCnt="0"/>
      <dgm:spPr/>
    </dgm:pt>
    <dgm:pt modelId="{95C2C922-AF5F-8040-BBA0-9311C44B26BA}" type="pres">
      <dgm:prSet presAssocID="{A8A0505C-12A3-5C41-82B5-95AB8CF87771}" presName="level2Shape" presStyleLbl="node3" presStyleIdx="0" presStyleCnt="4"/>
      <dgm:spPr/>
    </dgm:pt>
    <dgm:pt modelId="{643304CA-13E1-AD41-AE1B-9ED2F9FF8178}" type="pres">
      <dgm:prSet presAssocID="{A8A0505C-12A3-5C41-82B5-95AB8CF87771}" presName="hierChild3" presStyleCnt="0"/>
      <dgm:spPr/>
    </dgm:pt>
    <dgm:pt modelId="{B41C6721-E602-4945-8448-651E38C07651}" type="pres">
      <dgm:prSet presAssocID="{24FF5EA4-4D1D-3747-9785-7837074E5B32}" presName="Name25" presStyleLbl="parChTrans1D3" presStyleIdx="1" presStyleCnt="4"/>
      <dgm:spPr/>
    </dgm:pt>
    <dgm:pt modelId="{80040AB3-A1FD-8449-AB5E-252816935CA0}" type="pres">
      <dgm:prSet presAssocID="{24FF5EA4-4D1D-3747-9785-7837074E5B32}" presName="connTx" presStyleLbl="parChTrans1D3" presStyleIdx="1" presStyleCnt="4"/>
      <dgm:spPr/>
    </dgm:pt>
    <dgm:pt modelId="{DD7FF52B-C6A3-6A43-991A-0C8BC77888B6}" type="pres">
      <dgm:prSet presAssocID="{9953A663-077B-3441-A8C3-363FFEBA8C52}" presName="Name30" presStyleCnt="0"/>
      <dgm:spPr/>
    </dgm:pt>
    <dgm:pt modelId="{57BCE263-64C2-9D4C-B453-D22B80EE76D0}" type="pres">
      <dgm:prSet presAssocID="{9953A663-077B-3441-A8C3-363FFEBA8C52}" presName="level2Shape" presStyleLbl="node3" presStyleIdx="1" presStyleCnt="4"/>
      <dgm:spPr/>
    </dgm:pt>
    <dgm:pt modelId="{D3026CC1-8B62-5649-AFD6-4072B089F04A}" type="pres">
      <dgm:prSet presAssocID="{9953A663-077B-3441-A8C3-363FFEBA8C52}" presName="hierChild3" presStyleCnt="0"/>
      <dgm:spPr/>
    </dgm:pt>
    <dgm:pt modelId="{B4CE56CB-218D-4A41-B584-9DF0F5B7E387}" type="pres">
      <dgm:prSet presAssocID="{035BF493-04CC-7A4A-B9D7-70C896D6F94C}" presName="Name25" presStyleLbl="parChTrans1D2" presStyleIdx="1" presStyleCnt="2"/>
      <dgm:spPr/>
    </dgm:pt>
    <dgm:pt modelId="{5DBB12F0-4395-D141-95C5-6EFDE18C369D}" type="pres">
      <dgm:prSet presAssocID="{035BF493-04CC-7A4A-B9D7-70C896D6F94C}" presName="connTx" presStyleLbl="parChTrans1D2" presStyleIdx="1" presStyleCnt="2"/>
      <dgm:spPr/>
    </dgm:pt>
    <dgm:pt modelId="{19E177F0-C5D6-6344-BD19-D11EAB5CCA36}" type="pres">
      <dgm:prSet presAssocID="{A580E3BB-DCD5-2840-86A5-90A7DDCC1C80}" presName="Name30" presStyleCnt="0"/>
      <dgm:spPr/>
    </dgm:pt>
    <dgm:pt modelId="{CFC948D2-CA11-8341-96B3-7E95D825F616}" type="pres">
      <dgm:prSet presAssocID="{A580E3BB-DCD5-2840-86A5-90A7DDCC1C80}" presName="level2Shape" presStyleLbl="node2" presStyleIdx="1" presStyleCnt="2"/>
      <dgm:spPr/>
    </dgm:pt>
    <dgm:pt modelId="{7EE19665-885C-CF48-9165-A50F1226C266}" type="pres">
      <dgm:prSet presAssocID="{A580E3BB-DCD5-2840-86A5-90A7DDCC1C80}" presName="hierChild3" presStyleCnt="0"/>
      <dgm:spPr/>
    </dgm:pt>
    <dgm:pt modelId="{D5A4FC8A-1101-5747-AC0B-5CB5B2A4920D}" type="pres">
      <dgm:prSet presAssocID="{9822A252-5C5C-4142-BD1C-CBE85F9675FF}" presName="Name25" presStyleLbl="parChTrans1D3" presStyleIdx="2" presStyleCnt="4"/>
      <dgm:spPr/>
    </dgm:pt>
    <dgm:pt modelId="{203BE760-1243-7A4C-A756-BCED0747EA91}" type="pres">
      <dgm:prSet presAssocID="{9822A252-5C5C-4142-BD1C-CBE85F9675FF}" presName="connTx" presStyleLbl="parChTrans1D3" presStyleIdx="2" presStyleCnt="4"/>
      <dgm:spPr/>
    </dgm:pt>
    <dgm:pt modelId="{B9925775-8CED-7745-B3B7-19475CBBA0CA}" type="pres">
      <dgm:prSet presAssocID="{2D0676EC-3A1F-D24C-B8BE-B47B1C653E03}" presName="Name30" presStyleCnt="0"/>
      <dgm:spPr/>
    </dgm:pt>
    <dgm:pt modelId="{E7C21CAC-339E-044D-AFA4-B5596C789D2C}" type="pres">
      <dgm:prSet presAssocID="{2D0676EC-3A1F-D24C-B8BE-B47B1C653E03}" presName="level2Shape" presStyleLbl="node3" presStyleIdx="2" presStyleCnt="4"/>
      <dgm:spPr/>
    </dgm:pt>
    <dgm:pt modelId="{9AA8A07E-35C0-444E-BF3E-AF575D0FD64C}" type="pres">
      <dgm:prSet presAssocID="{2D0676EC-3A1F-D24C-B8BE-B47B1C653E03}" presName="hierChild3" presStyleCnt="0"/>
      <dgm:spPr/>
    </dgm:pt>
    <dgm:pt modelId="{D502CFC5-D3E7-194C-A5F7-66275D4E0DDA}" type="pres">
      <dgm:prSet presAssocID="{3C55553B-849A-7F4F-B566-11704D68C77A}" presName="Name25" presStyleLbl="parChTrans1D3" presStyleIdx="3" presStyleCnt="4"/>
      <dgm:spPr/>
    </dgm:pt>
    <dgm:pt modelId="{A09C3887-9228-274A-AD39-76933E01C50A}" type="pres">
      <dgm:prSet presAssocID="{3C55553B-849A-7F4F-B566-11704D68C77A}" presName="connTx" presStyleLbl="parChTrans1D3" presStyleIdx="3" presStyleCnt="4"/>
      <dgm:spPr/>
    </dgm:pt>
    <dgm:pt modelId="{C77DE42F-7F72-7E4C-8384-9C812ED36379}" type="pres">
      <dgm:prSet presAssocID="{4B012AF2-65C3-F743-8737-01086D0456FD}" presName="Name30" presStyleCnt="0"/>
      <dgm:spPr/>
    </dgm:pt>
    <dgm:pt modelId="{18ED22FF-CFF4-2C48-818B-A206FA53D568}" type="pres">
      <dgm:prSet presAssocID="{4B012AF2-65C3-F743-8737-01086D0456FD}" presName="level2Shape" presStyleLbl="node3" presStyleIdx="3" presStyleCnt="4"/>
      <dgm:spPr/>
    </dgm:pt>
    <dgm:pt modelId="{CB61C4C1-FFB0-314D-A8CF-C8EBFFE8F63C}" type="pres">
      <dgm:prSet presAssocID="{4B012AF2-65C3-F743-8737-01086D0456FD}" presName="hierChild3" presStyleCnt="0"/>
      <dgm:spPr/>
    </dgm:pt>
    <dgm:pt modelId="{EA20D727-0C6D-3E4C-9CAF-D65913D568C9}" type="pres">
      <dgm:prSet presAssocID="{4725A5A5-FE84-6144-B400-7084F2456F52}" presName="bgShapesFlow" presStyleCnt="0"/>
      <dgm:spPr/>
    </dgm:pt>
  </dgm:ptLst>
  <dgm:cxnLst>
    <dgm:cxn modelId="{D6A70500-6FF6-904F-8653-7138B4C692E5}" type="presOf" srcId="{3C55553B-849A-7F4F-B566-11704D68C77A}" destId="{D502CFC5-D3E7-194C-A5F7-66275D4E0DDA}" srcOrd="0" destOrd="0" presId="urn:microsoft.com/office/officeart/2005/8/layout/hierarchy5"/>
    <dgm:cxn modelId="{FBF5FE03-6ED7-0F44-89FC-B67696A76C73}" type="presOf" srcId="{3C55553B-849A-7F4F-B566-11704D68C77A}" destId="{A09C3887-9228-274A-AD39-76933E01C50A}" srcOrd="1" destOrd="0" presId="urn:microsoft.com/office/officeart/2005/8/layout/hierarchy5"/>
    <dgm:cxn modelId="{95952E09-87B4-5D45-BD4B-6CD346A0FE77}" srcId="{A580E3BB-DCD5-2840-86A5-90A7DDCC1C80}" destId="{4B012AF2-65C3-F743-8737-01086D0456FD}" srcOrd="1" destOrd="0" parTransId="{3C55553B-849A-7F4F-B566-11704D68C77A}" sibTransId="{82DD0382-89AE-C44F-884C-78D8D9777BD4}"/>
    <dgm:cxn modelId="{7D64F913-46BB-2E46-9079-815422E3623A}" srcId="{D75CE3AF-4A01-2044-80A9-FA661E05C58E}" destId="{A8A0505C-12A3-5C41-82B5-95AB8CF87771}" srcOrd="0" destOrd="0" parTransId="{0595D71A-275F-F749-843C-979C97EE1E92}" sibTransId="{4A5C1F11-64AC-3C41-B77C-7DA6FEDDEDA3}"/>
    <dgm:cxn modelId="{14C04414-1BF2-884C-81FD-E9C50206C360}" srcId="{61578374-8C52-DF43-9295-055A6AE0CC74}" destId="{D75CE3AF-4A01-2044-80A9-FA661E05C58E}" srcOrd="0" destOrd="0" parTransId="{C450531B-FF89-0245-BA96-C45E2ABF950D}" sibTransId="{77E82DB5-7364-F34D-A2FF-07D5D5C9B26D}"/>
    <dgm:cxn modelId="{6F664C18-99BF-8F44-A45B-2476E02943EF}" type="presOf" srcId="{24FF5EA4-4D1D-3747-9785-7837074E5B32}" destId="{B41C6721-E602-4945-8448-651E38C07651}" srcOrd="0" destOrd="0" presId="urn:microsoft.com/office/officeart/2005/8/layout/hierarchy5"/>
    <dgm:cxn modelId="{90CFB419-7ED0-C64B-80F2-48BC3BB12C6A}" srcId="{A580E3BB-DCD5-2840-86A5-90A7DDCC1C80}" destId="{2D0676EC-3A1F-D24C-B8BE-B47B1C653E03}" srcOrd="0" destOrd="0" parTransId="{9822A252-5C5C-4142-BD1C-CBE85F9675FF}" sibTransId="{F8263D52-83B2-A145-A801-5132A01E8735}"/>
    <dgm:cxn modelId="{5D536D2D-5FCE-A641-9EEF-474C555697C1}" type="presOf" srcId="{61578374-8C52-DF43-9295-055A6AE0CC74}" destId="{E339D402-0EAE-F14D-85E8-A0D85A72A0F3}" srcOrd="0" destOrd="0" presId="urn:microsoft.com/office/officeart/2005/8/layout/hierarchy5"/>
    <dgm:cxn modelId="{F8980740-556D-2A46-9CB8-A8F481FC5E92}" type="presOf" srcId="{C450531B-FF89-0245-BA96-C45E2ABF950D}" destId="{B557EADC-FC06-9D4A-985F-B62C6F3C7BC5}" srcOrd="0" destOrd="0" presId="urn:microsoft.com/office/officeart/2005/8/layout/hierarchy5"/>
    <dgm:cxn modelId="{3C7A9948-E7E9-5E49-ACA7-4A6FB61B0539}" type="presOf" srcId="{0595D71A-275F-F749-843C-979C97EE1E92}" destId="{E694EEE9-8173-5B45-B1BB-DA60124363EA}" srcOrd="0" destOrd="0" presId="urn:microsoft.com/office/officeart/2005/8/layout/hierarchy5"/>
    <dgm:cxn modelId="{3ADAF44E-D272-7241-93CD-5EFFE9D975C1}" type="presOf" srcId="{035BF493-04CC-7A4A-B9D7-70C896D6F94C}" destId="{5DBB12F0-4395-D141-95C5-6EFDE18C369D}" srcOrd="1" destOrd="0" presId="urn:microsoft.com/office/officeart/2005/8/layout/hierarchy5"/>
    <dgm:cxn modelId="{562F165A-3BAE-8746-95F6-9A960AD98FBD}" type="presOf" srcId="{D75CE3AF-4A01-2044-80A9-FA661E05C58E}" destId="{29388D73-0C77-034B-8F7B-BCE528B9CC3F}" srcOrd="0" destOrd="0" presId="urn:microsoft.com/office/officeart/2005/8/layout/hierarchy5"/>
    <dgm:cxn modelId="{3556EB5D-1BB6-EF4E-93A2-BD116E1082C6}" type="presOf" srcId="{4B012AF2-65C3-F743-8737-01086D0456FD}" destId="{18ED22FF-CFF4-2C48-818B-A206FA53D568}" srcOrd="0" destOrd="0" presId="urn:microsoft.com/office/officeart/2005/8/layout/hierarchy5"/>
    <dgm:cxn modelId="{8C749B61-357A-0D44-B67F-11F87320440D}" type="presOf" srcId="{2D0676EC-3A1F-D24C-B8BE-B47B1C653E03}" destId="{E7C21CAC-339E-044D-AFA4-B5596C789D2C}" srcOrd="0" destOrd="0" presId="urn:microsoft.com/office/officeart/2005/8/layout/hierarchy5"/>
    <dgm:cxn modelId="{DADAE363-D676-E34E-9CD2-F22F99425DF4}" srcId="{D75CE3AF-4A01-2044-80A9-FA661E05C58E}" destId="{9953A663-077B-3441-A8C3-363FFEBA8C52}" srcOrd="1" destOrd="0" parTransId="{24FF5EA4-4D1D-3747-9785-7837074E5B32}" sibTransId="{5806126A-E95D-D64B-832C-2381BE257ED2}"/>
    <dgm:cxn modelId="{F57DDD79-AA45-FB40-B064-B45D9EE41DA0}" type="presOf" srcId="{C450531B-FF89-0245-BA96-C45E2ABF950D}" destId="{66EB96AC-9A42-114A-96A7-6A32B7AFE79F}" srcOrd="1" destOrd="0" presId="urn:microsoft.com/office/officeart/2005/8/layout/hierarchy5"/>
    <dgm:cxn modelId="{29D3DA7E-4281-B841-A4D2-0365387609FB}" type="presOf" srcId="{9822A252-5C5C-4142-BD1C-CBE85F9675FF}" destId="{D5A4FC8A-1101-5747-AC0B-5CB5B2A4920D}" srcOrd="0" destOrd="0" presId="urn:microsoft.com/office/officeart/2005/8/layout/hierarchy5"/>
    <dgm:cxn modelId="{38D0FF7E-F51E-5946-88B0-57EE9354C7BF}" type="presOf" srcId="{035BF493-04CC-7A4A-B9D7-70C896D6F94C}" destId="{B4CE56CB-218D-4A41-B584-9DF0F5B7E387}" srcOrd="0" destOrd="0" presId="urn:microsoft.com/office/officeart/2005/8/layout/hierarchy5"/>
    <dgm:cxn modelId="{309DBA81-2AC7-3846-A8DC-EA7FAEDA23A8}" type="presOf" srcId="{4725A5A5-FE84-6144-B400-7084F2456F52}" destId="{DA60A8FB-C064-A447-A739-83BD6F31A68D}" srcOrd="0" destOrd="0" presId="urn:microsoft.com/office/officeart/2005/8/layout/hierarchy5"/>
    <dgm:cxn modelId="{49AD3586-DC74-3849-80EB-1521757D9DE8}" type="presOf" srcId="{A8A0505C-12A3-5C41-82B5-95AB8CF87771}" destId="{95C2C922-AF5F-8040-BBA0-9311C44B26BA}" srcOrd="0" destOrd="0" presId="urn:microsoft.com/office/officeart/2005/8/layout/hierarchy5"/>
    <dgm:cxn modelId="{CA52CB87-F6E8-7B46-B7AD-4142E04B3025}" type="presOf" srcId="{0595D71A-275F-F749-843C-979C97EE1E92}" destId="{B8E1DA1B-5581-BC46-A49F-8F61CBB7E483}" srcOrd="1" destOrd="0" presId="urn:microsoft.com/office/officeart/2005/8/layout/hierarchy5"/>
    <dgm:cxn modelId="{F98498A8-970B-0049-A435-83D5E9AAA6ED}" type="presOf" srcId="{A580E3BB-DCD5-2840-86A5-90A7DDCC1C80}" destId="{CFC948D2-CA11-8341-96B3-7E95D825F616}" srcOrd="0" destOrd="0" presId="urn:microsoft.com/office/officeart/2005/8/layout/hierarchy5"/>
    <dgm:cxn modelId="{68D6A3B2-72AB-1C40-9A7C-FCBD67CCFC65}" type="presOf" srcId="{24FF5EA4-4D1D-3747-9785-7837074E5B32}" destId="{80040AB3-A1FD-8449-AB5E-252816935CA0}" srcOrd="1" destOrd="0" presId="urn:microsoft.com/office/officeart/2005/8/layout/hierarchy5"/>
    <dgm:cxn modelId="{C0832DB7-AA36-5342-95A7-041426114387}" type="presOf" srcId="{9822A252-5C5C-4142-BD1C-CBE85F9675FF}" destId="{203BE760-1243-7A4C-A756-BCED0747EA91}" srcOrd="1" destOrd="0" presId="urn:microsoft.com/office/officeart/2005/8/layout/hierarchy5"/>
    <dgm:cxn modelId="{14594FD4-DDEA-0E4E-8694-D0926268D76B}" srcId="{61578374-8C52-DF43-9295-055A6AE0CC74}" destId="{A580E3BB-DCD5-2840-86A5-90A7DDCC1C80}" srcOrd="1" destOrd="0" parTransId="{035BF493-04CC-7A4A-B9D7-70C896D6F94C}" sibTransId="{2365BBD2-8641-F34C-A1C2-E11B00BEF338}"/>
    <dgm:cxn modelId="{C8981BEC-D46B-C949-AC73-27A5C068BD6C}" type="presOf" srcId="{9953A663-077B-3441-A8C3-363FFEBA8C52}" destId="{57BCE263-64C2-9D4C-B453-D22B80EE76D0}" srcOrd="0" destOrd="0" presId="urn:microsoft.com/office/officeart/2005/8/layout/hierarchy5"/>
    <dgm:cxn modelId="{E4C280ED-8CF2-5B4A-AB2D-25286B007693}" srcId="{4725A5A5-FE84-6144-B400-7084F2456F52}" destId="{61578374-8C52-DF43-9295-055A6AE0CC74}" srcOrd="0" destOrd="0" parTransId="{11E51A03-C984-5E44-A0CF-D5632D977B1A}" sibTransId="{816F21B3-A80E-8E4D-AF12-D42128928AEF}"/>
    <dgm:cxn modelId="{C7DB49AA-BC17-3C4B-A1B9-736C0FE71F9C}" type="presParOf" srcId="{DA60A8FB-C064-A447-A739-83BD6F31A68D}" destId="{0A8B992D-046A-974E-B5CB-A02BE370AA63}" srcOrd="0" destOrd="0" presId="urn:microsoft.com/office/officeart/2005/8/layout/hierarchy5"/>
    <dgm:cxn modelId="{0BA4033B-B982-AF4A-B7A3-B379D3107FD0}" type="presParOf" srcId="{0A8B992D-046A-974E-B5CB-A02BE370AA63}" destId="{2F8CA946-70D9-F84A-A029-1C7CF88E6F52}" srcOrd="0" destOrd="0" presId="urn:microsoft.com/office/officeart/2005/8/layout/hierarchy5"/>
    <dgm:cxn modelId="{1B97F202-0DEF-B44B-A6AC-A620CF8D7313}" type="presParOf" srcId="{2F8CA946-70D9-F84A-A029-1C7CF88E6F52}" destId="{3BAFBAC0-ACF0-564E-BC30-ECE3244E1822}" srcOrd="0" destOrd="0" presId="urn:microsoft.com/office/officeart/2005/8/layout/hierarchy5"/>
    <dgm:cxn modelId="{DAE484D7-7A71-0741-852D-53458520908A}" type="presParOf" srcId="{3BAFBAC0-ACF0-564E-BC30-ECE3244E1822}" destId="{E339D402-0EAE-F14D-85E8-A0D85A72A0F3}" srcOrd="0" destOrd="0" presId="urn:microsoft.com/office/officeart/2005/8/layout/hierarchy5"/>
    <dgm:cxn modelId="{5620F704-0721-CD4F-81BB-780D99A31AFD}" type="presParOf" srcId="{3BAFBAC0-ACF0-564E-BC30-ECE3244E1822}" destId="{168ECD96-6E74-D440-A405-F0F47B7CC549}" srcOrd="1" destOrd="0" presId="urn:microsoft.com/office/officeart/2005/8/layout/hierarchy5"/>
    <dgm:cxn modelId="{FAE660E1-54C1-5C4E-BE39-633DA010B54F}" type="presParOf" srcId="{168ECD96-6E74-D440-A405-F0F47B7CC549}" destId="{B557EADC-FC06-9D4A-985F-B62C6F3C7BC5}" srcOrd="0" destOrd="0" presId="urn:microsoft.com/office/officeart/2005/8/layout/hierarchy5"/>
    <dgm:cxn modelId="{055A73DB-C228-C241-8BBE-A326690BE379}" type="presParOf" srcId="{B557EADC-FC06-9D4A-985F-B62C6F3C7BC5}" destId="{66EB96AC-9A42-114A-96A7-6A32B7AFE79F}" srcOrd="0" destOrd="0" presId="urn:microsoft.com/office/officeart/2005/8/layout/hierarchy5"/>
    <dgm:cxn modelId="{96CD5AD8-5C8C-2143-81E6-330157689625}" type="presParOf" srcId="{168ECD96-6E74-D440-A405-F0F47B7CC549}" destId="{9C978C90-6B76-134F-A6F3-355BA7EBD82A}" srcOrd="1" destOrd="0" presId="urn:microsoft.com/office/officeart/2005/8/layout/hierarchy5"/>
    <dgm:cxn modelId="{84399957-ED72-8647-894D-D422B7F6BFF8}" type="presParOf" srcId="{9C978C90-6B76-134F-A6F3-355BA7EBD82A}" destId="{29388D73-0C77-034B-8F7B-BCE528B9CC3F}" srcOrd="0" destOrd="0" presId="urn:microsoft.com/office/officeart/2005/8/layout/hierarchy5"/>
    <dgm:cxn modelId="{F964EBB0-C22E-C344-8031-9CC15415AE4F}" type="presParOf" srcId="{9C978C90-6B76-134F-A6F3-355BA7EBD82A}" destId="{0164AE5A-1C75-3D44-AC94-232D01009E79}" srcOrd="1" destOrd="0" presId="urn:microsoft.com/office/officeart/2005/8/layout/hierarchy5"/>
    <dgm:cxn modelId="{F72231D6-30DD-FF4B-9911-0E3764F2668C}" type="presParOf" srcId="{0164AE5A-1C75-3D44-AC94-232D01009E79}" destId="{E694EEE9-8173-5B45-B1BB-DA60124363EA}" srcOrd="0" destOrd="0" presId="urn:microsoft.com/office/officeart/2005/8/layout/hierarchy5"/>
    <dgm:cxn modelId="{92C72B6F-1E88-A64C-A9CC-3C99887EB4EC}" type="presParOf" srcId="{E694EEE9-8173-5B45-B1BB-DA60124363EA}" destId="{B8E1DA1B-5581-BC46-A49F-8F61CBB7E483}" srcOrd="0" destOrd="0" presId="urn:microsoft.com/office/officeart/2005/8/layout/hierarchy5"/>
    <dgm:cxn modelId="{E4A42AA9-B284-954C-BFBD-2118FB105FC3}" type="presParOf" srcId="{0164AE5A-1C75-3D44-AC94-232D01009E79}" destId="{259995C4-57B0-7944-AA80-2FBBA510A85B}" srcOrd="1" destOrd="0" presId="urn:microsoft.com/office/officeart/2005/8/layout/hierarchy5"/>
    <dgm:cxn modelId="{C3FE0FB3-C3A4-7A4F-9B24-C035FCC59EA2}" type="presParOf" srcId="{259995C4-57B0-7944-AA80-2FBBA510A85B}" destId="{95C2C922-AF5F-8040-BBA0-9311C44B26BA}" srcOrd="0" destOrd="0" presId="urn:microsoft.com/office/officeart/2005/8/layout/hierarchy5"/>
    <dgm:cxn modelId="{9A439476-C63A-6D40-9EB3-66A63EAFF88D}" type="presParOf" srcId="{259995C4-57B0-7944-AA80-2FBBA510A85B}" destId="{643304CA-13E1-AD41-AE1B-9ED2F9FF8178}" srcOrd="1" destOrd="0" presId="urn:microsoft.com/office/officeart/2005/8/layout/hierarchy5"/>
    <dgm:cxn modelId="{D0B3B7A8-3C8F-CC46-AA28-DC17389E4A77}" type="presParOf" srcId="{0164AE5A-1C75-3D44-AC94-232D01009E79}" destId="{B41C6721-E602-4945-8448-651E38C07651}" srcOrd="2" destOrd="0" presId="urn:microsoft.com/office/officeart/2005/8/layout/hierarchy5"/>
    <dgm:cxn modelId="{7FEB9939-A00C-C840-B9A6-DA03927412CB}" type="presParOf" srcId="{B41C6721-E602-4945-8448-651E38C07651}" destId="{80040AB3-A1FD-8449-AB5E-252816935CA0}" srcOrd="0" destOrd="0" presId="urn:microsoft.com/office/officeart/2005/8/layout/hierarchy5"/>
    <dgm:cxn modelId="{47A2B3D5-6FA7-2C4E-9097-D8BEF99B5D93}" type="presParOf" srcId="{0164AE5A-1C75-3D44-AC94-232D01009E79}" destId="{DD7FF52B-C6A3-6A43-991A-0C8BC77888B6}" srcOrd="3" destOrd="0" presId="urn:microsoft.com/office/officeart/2005/8/layout/hierarchy5"/>
    <dgm:cxn modelId="{A188AABA-2DF7-3C49-94CE-16A7BABBDE6C}" type="presParOf" srcId="{DD7FF52B-C6A3-6A43-991A-0C8BC77888B6}" destId="{57BCE263-64C2-9D4C-B453-D22B80EE76D0}" srcOrd="0" destOrd="0" presId="urn:microsoft.com/office/officeart/2005/8/layout/hierarchy5"/>
    <dgm:cxn modelId="{91D19B06-38C1-DD4A-BFBF-076ADC48D1B3}" type="presParOf" srcId="{DD7FF52B-C6A3-6A43-991A-0C8BC77888B6}" destId="{D3026CC1-8B62-5649-AFD6-4072B089F04A}" srcOrd="1" destOrd="0" presId="urn:microsoft.com/office/officeart/2005/8/layout/hierarchy5"/>
    <dgm:cxn modelId="{74B99341-5A8D-7D47-AE03-0DD96CA63FA6}" type="presParOf" srcId="{168ECD96-6E74-D440-A405-F0F47B7CC549}" destId="{B4CE56CB-218D-4A41-B584-9DF0F5B7E387}" srcOrd="2" destOrd="0" presId="urn:microsoft.com/office/officeart/2005/8/layout/hierarchy5"/>
    <dgm:cxn modelId="{7368ED41-C98D-9C4A-B9FE-C0EF04D2B6A4}" type="presParOf" srcId="{B4CE56CB-218D-4A41-B584-9DF0F5B7E387}" destId="{5DBB12F0-4395-D141-95C5-6EFDE18C369D}" srcOrd="0" destOrd="0" presId="urn:microsoft.com/office/officeart/2005/8/layout/hierarchy5"/>
    <dgm:cxn modelId="{B2BA4265-F0EE-6F42-A3E4-10751B8BE3AF}" type="presParOf" srcId="{168ECD96-6E74-D440-A405-F0F47B7CC549}" destId="{19E177F0-C5D6-6344-BD19-D11EAB5CCA36}" srcOrd="3" destOrd="0" presId="urn:microsoft.com/office/officeart/2005/8/layout/hierarchy5"/>
    <dgm:cxn modelId="{91E4F109-481B-6440-96CD-18E314D6600B}" type="presParOf" srcId="{19E177F0-C5D6-6344-BD19-D11EAB5CCA36}" destId="{CFC948D2-CA11-8341-96B3-7E95D825F616}" srcOrd="0" destOrd="0" presId="urn:microsoft.com/office/officeart/2005/8/layout/hierarchy5"/>
    <dgm:cxn modelId="{D442A40F-D801-124C-9E31-6A4D46A4A40D}" type="presParOf" srcId="{19E177F0-C5D6-6344-BD19-D11EAB5CCA36}" destId="{7EE19665-885C-CF48-9165-A50F1226C266}" srcOrd="1" destOrd="0" presId="urn:microsoft.com/office/officeart/2005/8/layout/hierarchy5"/>
    <dgm:cxn modelId="{C6B40CDE-0297-CD4A-831D-43B89E54C892}" type="presParOf" srcId="{7EE19665-885C-CF48-9165-A50F1226C266}" destId="{D5A4FC8A-1101-5747-AC0B-5CB5B2A4920D}" srcOrd="0" destOrd="0" presId="urn:microsoft.com/office/officeart/2005/8/layout/hierarchy5"/>
    <dgm:cxn modelId="{ECF12A3A-4520-5F4B-950D-40D3380D002D}" type="presParOf" srcId="{D5A4FC8A-1101-5747-AC0B-5CB5B2A4920D}" destId="{203BE760-1243-7A4C-A756-BCED0747EA91}" srcOrd="0" destOrd="0" presId="urn:microsoft.com/office/officeart/2005/8/layout/hierarchy5"/>
    <dgm:cxn modelId="{2D3775FD-C085-C24F-B7B1-CCDB0840BC87}" type="presParOf" srcId="{7EE19665-885C-CF48-9165-A50F1226C266}" destId="{B9925775-8CED-7745-B3B7-19475CBBA0CA}" srcOrd="1" destOrd="0" presId="urn:microsoft.com/office/officeart/2005/8/layout/hierarchy5"/>
    <dgm:cxn modelId="{8B81E0A3-02C6-4149-BED6-1E174E67D0B8}" type="presParOf" srcId="{B9925775-8CED-7745-B3B7-19475CBBA0CA}" destId="{E7C21CAC-339E-044D-AFA4-B5596C789D2C}" srcOrd="0" destOrd="0" presId="urn:microsoft.com/office/officeart/2005/8/layout/hierarchy5"/>
    <dgm:cxn modelId="{A92520F3-CA2D-1643-BE14-234F9D7C4751}" type="presParOf" srcId="{B9925775-8CED-7745-B3B7-19475CBBA0CA}" destId="{9AA8A07E-35C0-444E-BF3E-AF575D0FD64C}" srcOrd="1" destOrd="0" presId="urn:microsoft.com/office/officeart/2005/8/layout/hierarchy5"/>
    <dgm:cxn modelId="{A5479740-AED4-654F-B900-8B69A4AB038A}" type="presParOf" srcId="{7EE19665-885C-CF48-9165-A50F1226C266}" destId="{D502CFC5-D3E7-194C-A5F7-66275D4E0DDA}" srcOrd="2" destOrd="0" presId="urn:microsoft.com/office/officeart/2005/8/layout/hierarchy5"/>
    <dgm:cxn modelId="{58872D24-207C-854A-9BE2-7D3E776F5107}" type="presParOf" srcId="{D502CFC5-D3E7-194C-A5F7-66275D4E0DDA}" destId="{A09C3887-9228-274A-AD39-76933E01C50A}" srcOrd="0" destOrd="0" presId="urn:microsoft.com/office/officeart/2005/8/layout/hierarchy5"/>
    <dgm:cxn modelId="{062802CE-F3B1-5845-BD53-BF850FCBEA6E}" type="presParOf" srcId="{7EE19665-885C-CF48-9165-A50F1226C266}" destId="{C77DE42F-7F72-7E4C-8384-9C812ED36379}" srcOrd="3" destOrd="0" presId="urn:microsoft.com/office/officeart/2005/8/layout/hierarchy5"/>
    <dgm:cxn modelId="{39853313-6149-B24B-8199-CF2649063CCF}" type="presParOf" srcId="{C77DE42F-7F72-7E4C-8384-9C812ED36379}" destId="{18ED22FF-CFF4-2C48-818B-A206FA53D568}" srcOrd="0" destOrd="0" presId="urn:microsoft.com/office/officeart/2005/8/layout/hierarchy5"/>
    <dgm:cxn modelId="{1D95F31C-3911-3143-A3E0-A55940546955}" type="presParOf" srcId="{C77DE42F-7F72-7E4C-8384-9C812ED36379}" destId="{CB61C4C1-FFB0-314D-A8CF-C8EBFFE8F63C}" srcOrd="1" destOrd="0" presId="urn:microsoft.com/office/officeart/2005/8/layout/hierarchy5"/>
    <dgm:cxn modelId="{62B8FCBE-1528-6A4C-A764-CBDF6FC8E02A}" type="presParOf" srcId="{DA60A8FB-C064-A447-A739-83BD6F31A68D}" destId="{EA20D727-0C6D-3E4C-9CAF-D65913D568C9}" srcOrd="1" destOrd="0" presId="urn:microsoft.com/office/officeart/2005/8/layout/hierarchy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725A5A5-FE84-6144-B400-7084F2456F52}" type="doc">
      <dgm:prSet loTypeId="urn:microsoft.com/office/officeart/2005/8/layout/hierarchy5" loCatId="" qsTypeId="urn:microsoft.com/office/officeart/2005/8/quickstyle/simple2" qsCatId="simple" csTypeId="urn:microsoft.com/office/officeart/2005/8/colors/accent6_2" csCatId="accent6" phldr="1"/>
      <dgm:spPr/>
      <dgm:t>
        <a:bodyPr/>
        <a:lstStyle/>
        <a:p>
          <a:endParaRPr lang="en-US"/>
        </a:p>
      </dgm:t>
    </dgm:pt>
    <dgm:pt modelId="{61578374-8C52-DF43-9295-055A6AE0CC74}">
      <dgm:prSet phldrT="[Text]"/>
      <dgm:spPr/>
      <dgm:t>
        <a:bodyPr/>
        <a:lstStyle/>
        <a:p>
          <a:r>
            <a:rPr lang="en-US" dirty="0"/>
            <a:t>Forecast Case Study: Collins Parts</a:t>
          </a:r>
        </a:p>
      </dgm:t>
    </dgm:pt>
    <dgm:pt modelId="{11E51A03-C984-5E44-A0CF-D5632D977B1A}" type="parTrans" cxnId="{E4C280ED-8CF2-5B4A-AB2D-25286B007693}">
      <dgm:prSet/>
      <dgm:spPr/>
      <dgm:t>
        <a:bodyPr/>
        <a:lstStyle/>
        <a:p>
          <a:endParaRPr lang="en-US"/>
        </a:p>
      </dgm:t>
    </dgm:pt>
    <dgm:pt modelId="{816F21B3-A80E-8E4D-AF12-D42128928AEF}" type="sibTrans" cxnId="{E4C280ED-8CF2-5B4A-AB2D-25286B007693}">
      <dgm:prSet/>
      <dgm:spPr/>
      <dgm:t>
        <a:bodyPr/>
        <a:lstStyle/>
        <a:p>
          <a:endParaRPr lang="en-US"/>
        </a:p>
      </dgm:t>
    </dgm:pt>
    <dgm:pt modelId="{D75CE3AF-4A01-2044-80A9-FA661E05C58E}">
      <dgm:prSet phldrT="[Text]"/>
      <dgm:spPr/>
      <dgm:t>
        <a:bodyPr/>
        <a:lstStyle/>
        <a:p>
          <a:r>
            <a:rPr lang="en-US"/>
            <a:t>Medium Confidence</a:t>
          </a:r>
        </a:p>
      </dgm:t>
    </dgm:pt>
    <dgm:pt modelId="{C450531B-FF89-0245-BA96-C45E2ABF950D}" type="parTrans" cxnId="{14C04414-1BF2-884C-81FD-E9C50206C360}">
      <dgm:prSet/>
      <dgm:spPr/>
      <dgm:t>
        <a:bodyPr/>
        <a:lstStyle/>
        <a:p>
          <a:endParaRPr lang="en-US"/>
        </a:p>
      </dgm:t>
    </dgm:pt>
    <dgm:pt modelId="{77E82DB5-7364-F34D-A2FF-07D5D5C9B26D}" type="sibTrans" cxnId="{14C04414-1BF2-884C-81FD-E9C50206C360}">
      <dgm:prSet/>
      <dgm:spPr/>
      <dgm:t>
        <a:bodyPr/>
        <a:lstStyle/>
        <a:p>
          <a:endParaRPr lang="en-US"/>
        </a:p>
      </dgm:t>
    </dgm:pt>
    <dgm:pt modelId="{A8A0505C-12A3-5C41-82B5-95AB8CF87771}">
      <dgm:prSet phldrT="[Text]"/>
      <dgm:spPr/>
      <dgm:t>
        <a:bodyPr/>
        <a:lstStyle/>
        <a:p>
          <a:r>
            <a:rPr lang="en-US"/>
            <a:t>3</a:t>
          </a:r>
          <a:r>
            <a:rPr lang="en-US" baseline="0"/>
            <a:t> Case Studies</a:t>
          </a:r>
          <a:endParaRPr lang="en-US"/>
        </a:p>
      </dgm:t>
    </dgm:pt>
    <dgm:pt modelId="{0595D71A-275F-F749-843C-979C97EE1E92}" type="parTrans" cxnId="{7D64F913-46BB-2E46-9079-815422E3623A}">
      <dgm:prSet/>
      <dgm:spPr/>
      <dgm:t>
        <a:bodyPr/>
        <a:lstStyle/>
        <a:p>
          <a:endParaRPr lang="en-US"/>
        </a:p>
      </dgm:t>
    </dgm:pt>
    <dgm:pt modelId="{4A5C1F11-64AC-3C41-B77C-7DA6FEDDEDA3}" type="sibTrans" cxnId="{7D64F913-46BB-2E46-9079-815422E3623A}">
      <dgm:prSet/>
      <dgm:spPr/>
      <dgm:t>
        <a:bodyPr/>
        <a:lstStyle/>
        <a:p>
          <a:endParaRPr lang="en-US"/>
        </a:p>
      </dgm:t>
    </dgm:pt>
    <dgm:pt modelId="{9953A663-077B-3441-A8C3-363FFEBA8C52}">
      <dgm:prSet phldrT="[Text]"/>
      <dgm:spPr/>
      <dgm:t>
        <a:bodyPr/>
        <a:lstStyle/>
        <a:p>
          <a:r>
            <a:rPr lang="en-US"/>
            <a:t>Recommendations</a:t>
          </a:r>
        </a:p>
      </dgm:t>
    </dgm:pt>
    <dgm:pt modelId="{24FF5EA4-4D1D-3747-9785-7837074E5B32}" type="parTrans" cxnId="{DADAE363-D676-E34E-9CD2-F22F99425DF4}">
      <dgm:prSet/>
      <dgm:spPr/>
      <dgm:t>
        <a:bodyPr/>
        <a:lstStyle/>
        <a:p>
          <a:endParaRPr lang="en-US"/>
        </a:p>
      </dgm:t>
    </dgm:pt>
    <dgm:pt modelId="{5806126A-E95D-D64B-832C-2381BE257ED2}" type="sibTrans" cxnId="{DADAE363-D676-E34E-9CD2-F22F99425DF4}">
      <dgm:prSet/>
      <dgm:spPr/>
      <dgm:t>
        <a:bodyPr/>
        <a:lstStyle/>
        <a:p>
          <a:endParaRPr lang="en-US"/>
        </a:p>
      </dgm:t>
    </dgm:pt>
    <dgm:pt modelId="{A580E3BB-DCD5-2840-86A5-90A7DDCC1C80}">
      <dgm:prSet phldrT="[Text]"/>
      <dgm:spPr/>
      <dgm:t>
        <a:bodyPr/>
        <a:lstStyle/>
        <a:p>
          <a:r>
            <a:rPr lang="en-US"/>
            <a:t>Low Confidence</a:t>
          </a:r>
        </a:p>
      </dgm:t>
    </dgm:pt>
    <dgm:pt modelId="{035BF493-04CC-7A4A-B9D7-70C896D6F94C}" type="parTrans" cxnId="{14594FD4-DDEA-0E4E-8694-D0926268D76B}">
      <dgm:prSet/>
      <dgm:spPr/>
      <dgm:t>
        <a:bodyPr/>
        <a:lstStyle/>
        <a:p>
          <a:endParaRPr lang="en-US"/>
        </a:p>
      </dgm:t>
    </dgm:pt>
    <dgm:pt modelId="{2365BBD2-8641-F34C-A1C2-E11B00BEF338}" type="sibTrans" cxnId="{14594FD4-DDEA-0E4E-8694-D0926268D76B}">
      <dgm:prSet/>
      <dgm:spPr/>
      <dgm:t>
        <a:bodyPr/>
        <a:lstStyle/>
        <a:p>
          <a:endParaRPr lang="en-US"/>
        </a:p>
      </dgm:t>
    </dgm:pt>
    <dgm:pt modelId="{2D0676EC-3A1F-D24C-B8BE-B47B1C653E03}">
      <dgm:prSet phldrT="[Text]"/>
      <dgm:spPr/>
      <dgm:t>
        <a:bodyPr/>
        <a:lstStyle/>
        <a:p>
          <a:r>
            <a:rPr lang="en-US"/>
            <a:t>Analysis</a:t>
          </a:r>
        </a:p>
      </dgm:t>
    </dgm:pt>
    <dgm:pt modelId="{9822A252-5C5C-4142-BD1C-CBE85F9675FF}" type="parTrans" cxnId="{90CFB419-7ED0-C64B-80F2-48BC3BB12C6A}">
      <dgm:prSet/>
      <dgm:spPr/>
      <dgm:t>
        <a:bodyPr/>
        <a:lstStyle/>
        <a:p>
          <a:endParaRPr lang="en-US"/>
        </a:p>
      </dgm:t>
    </dgm:pt>
    <dgm:pt modelId="{F8263D52-83B2-A145-A801-5132A01E8735}" type="sibTrans" cxnId="{90CFB419-7ED0-C64B-80F2-48BC3BB12C6A}">
      <dgm:prSet/>
      <dgm:spPr/>
      <dgm:t>
        <a:bodyPr/>
        <a:lstStyle/>
        <a:p>
          <a:endParaRPr lang="en-US"/>
        </a:p>
      </dgm:t>
    </dgm:pt>
    <dgm:pt modelId="{4B012AF2-65C3-F743-8737-01086D0456FD}">
      <dgm:prSet phldrT="[Text]"/>
      <dgm:spPr/>
      <dgm:t>
        <a:bodyPr/>
        <a:lstStyle/>
        <a:p>
          <a:r>
            <a:rPr lang="en-US"/>
            <a:t>Recommendations</a:t>
          </a:r>
        </a:p>
      </dgm:t>
    </dgm:pt>
    <dgm:pt modelId="{3C55553B-849A-7F4F-B566-11704D68C77A}" type="parTrans" cxnId="{95952E09-87B4-5D45-BD4B-6CD346A0FE77}">
      <dgm:prSet/>
      <dgm:spPr/>
      <dgm:t>
        <a:bodyPr/>
        <a:lstStyle/>
        <a:p>
          <a:endParaRPr lang="en-US"/>
        </a:p>
      </dgm:t>
    </dgm:pt>
    <dgm:pt modelId="{82DD0382-89AE-C44F-884C-78D8D9777BD4}" type="sibTrans" cxnId="{95952E09-87B4-5D45-BD4B-6CD346A0FE77}">
      <dgm:prSet/>
      <dgm:spPr/>
      <dgm:t>
        <a:bodyPr/>
        <a:lstStyle/>
        <a:p>
          <a:endParaRPr lang="en-US"/>
        </a:p>
      </dgm:t>
    </dgm:pt>
    <dgm:pt modelId="{DA60A8FB-C064-A447-A739-83BD6F31A68D}" type="pres">
      <dgm:prSet presAssocID="{4725A5A5-FE84-6144-B400-7084F2456F52}" presName="mainComposite" presStyleCnt="0">
        <dgm:presLayoutVars>
          <dgm:chPref val="1"/>
          <dgm:dir/>
          <dgm:animOne val="branch"/>
          <dgm:animLvl val="lvl"/>
          <dgm:resizeHandles val="exact"/>
        </dgm:presLayoutVars>
      </dgm:prSet>
      <dgm:spPr/>
    </dgm:pt>
    <dgm:pt modelId="{0A8B992D-046A-974E-B5CB-A02BE370AA63}" type="pres">
      <dgm:prSet presAssocID="{4725A5A5-FE84-6144-B400-7084F2456F52}" presName="hierFlow" presStyleCnt="0"/>
      <dgm:spPr/>
    </dgm:pt>
    <dgm:pt modelId="{2F8CA946-70D9-F84A-A029-1C7CF88E6F52}" type="pres">
      <dgm:prSet presAssocID="{4725A5A5-FE84-6144-B400-7084F2456F52}" presName="hierChild1" presStyleCnt="0">
        <dgm:presLayoutVars>
          <dgm:chPref val="1"/>
          <dgm:animOne val="branch"/>
          <dgm:animLvl val="lvl"/>
        </dgm:presLayoutVars>
      </dgm:prSet>
      <dgm:spPr/>
    </dgm:pt>
    <dgm:pt modelId="{3BAFBAC0-ACF0-564E-BC30-ECE3244E1822}" type="pres">
      <dgm:prSet presAssocID="{61578374-8C52-DF43-9295-055A6AE0CC74}" presName="Name17" presStyleCnt="0"/>
      <dgm:spPr/>
    </dgm:pt>
    <dgm:pt modelId="{E339D402-0EAE-F14D-85E8-A0D85A72A0F3}" type="pres">
      <dgm:prSet presAssocID="{61578374-8C52-DF43-9295-055A6AE0CC74}" presName="level1Shape" presStyleLbl="node0" presStyleIdx="0" presStyleCnt="1">
        <dgm:presLayoutVars>
          <dgm:chPref val="3"/>
        </dgm:presLayoutVars>
      </dgm:prSet>
      <dgm:spPr/>
    </dgm:pt>
    <dgm:pt modelId="{168ECD96-6E74-D440-A405-F0F47B7CC549}" type="pres">
      <dgm:prSet presAssocID="{61578374-8C52-DF43-9295-055A6AE0CC74}" presName="hierChild2" presStyleCnt="0"/>
      <dgm:spPr/>
    </dgm:pt>
    <dgm:pt modelId="{458D438A-359B-814C-AD7A-1C507F44CFFE}" type="pres">
      <dgm:prSet presAssocID="{C450531B-FF89-0245-BA96-C45E2ABF950D}" presName="Name25" presStyleLbl="parChTrans1D2" presStyleIdx="0" presStyleCnt="2"/>
      <dgm:spPr/>
    </dgm:pt>
    <dgm:pt modelId="{3BB1FB65-FE83-044D-8FBC-71F32D5EBBA9}" type="pres">
      <dgm:prSet presAssocID="{C450531B-FF89-0245-BA96-C45E2ABF950D}" presName="connTx" presStyleLbl="parChTrans1D2" presStyleIdx="0" presStyleCnt="2"/>
      <dgm:spPr/>
    </dgm:pt>
    <dgm:pt modelId="{0FD31248-5AF8-A246-87FA-BE9FE4553D9A}" type="pres">
      <dgm:prSet presAssocID="{D75CE3AF-4A01-2044-80A9-FA661E05C58E}" presName="Name30" presStyleCnt="0"/>
      <dgm:spPr/>
    </dgm:pt>
    <dgm:pt modelId="{8CE8B6A4-9D54-FC4B-89EE-5D630C52566A}" type="pres">
      <dgm:prSet presAssocID="{D75CE3AF-4A01-2044-80A9-FA661E05C58E}" presName="level2Shape" presStyleLbl="node2" presStyleIdx="0" presStyleCnt="2"/>
      <dgm:spPr/>
    </dgm:pt>
    <dgm:pt modelId="{66D7A544-07EA-0B4C-95B6-C0CD148F4AB4}" type="pres">
      <dgm:prSet presAssocID="{D75CE3AF-4A01-2044-80A9-FA661E05C58E}" presName="hierChild3" presStyleCnt="0"/>
      <dgm:spPr/>
    </dgm:pt>
    <dgm:pt modelId="{DC2D0C95-0D80-7F43-93FB-7DA9CE898156}" type="pres">
      <dgm:prSet presAssocID="{0595D71A-275F-F749-843C-979C97EE1E92}" presName="Name25" presStyleLbl="parChTrans1D3" presStyleIdx="0" presStyleCnt="4"/>
      <dgm:spPr/>
    </dgm:pt>
    <dgm:pt modelId="{AB409DC2-A1F6-5940-BE46-F8C20E1B92C1}" type="pres">
      <dgm:prSet presAssocID="{0595D71A-275F-F749-843C-979C97EE1E92}" presName="connTx" presStyleLbl="parChTrans1D3" presStyleIdx="0" presStyleCnt="4"/>
      <dgm:spPr/>
    </dgm:pt>
    <dgm:pt modelId="{F00D1643-B7D1-C94F-A46E-B96E7D94DDA9}" type="pres">
      <dgm:prSet presAssocID="{A8A0505C-12A3-5C41-82B5-95AB8CF87771}" presName="Name30" presStyleCnt="0"/>
      <dgm:spPr/>
    </dgm:pt>
    <dgm:pt modelId="{2A275CC7-8EA9-BB4A-864B-EA0471B9A197}" type="pres">
      <dgm:prSet presAssocID="{A8A0505C-12A3-5C41-82B5-95AB8CF87771}" presName="level2Shape" presStyleLbl="node3" presStyleIdx="0" presStyleCnt="4"/>
      <dgm:spPr/>
    </dgm:pt>
    <dgm:pt modelId="{BF698C3A-EF00-F044-B2C0-B1D277771320}" type="pres">
      <dgm:prSet presAssocID="{A8A0505C-12A3-5C41-82B5-95AB8CF87771}" presName="hierChild3" presStyleCnt="0"/>
      <dgm:spPr/>
    </dgm:pt>
    <dgm:pt modelId="{9A585A4E-1C14-5F4B-8CEF-2314CCE893AA}" type="pres">
      <dgm:prSet presAssocID="{24FF5EA4-4D1D-3747-9785-7837074E5B32}" presName="Name25" presStyleLbl="parChTrans1D3" presStyleIdx="1" presStyleCnt="4"/>
      <dgm:spPr/>
    </dgm:pt>
    <dgm:pt modelId="{D279C4B6-2C36-AD45-849E-24B97E38635B}" type="pres">
      <dgm:prSet presAssocID="{24FF5EA4-4D1D-3747-9785-7837074E5B32}" presName="connTx" presStyleLbl="parChTrans1D3" presStyleIdx="1" presStyleCnt="4"/>
      <dgm:spPr/>
    </dgm:pt>
    <dgm:pt modelId="{14687D3E-2871-824E-8FEA-41574EB3AC93}" type="pres">
      <dgm:prSet presAssocID="{9953A663-077B-3441-A8C3-363FFEBA8C52}" presName="Name30" presStyleCnt="0"/>
      <dgm:spPr/>
    </dgm:pt>
    <dgm:pt modelId="{D7AAE112-020A-3C4A-852A-711566E4CBC9}" type="pres">
      <dgm:prSet presAssocID="{9953A663-077B-3441-A8C3-363FFEBA8C52}" presName="level2Shape" presStyleLbl="node3" presStyleIdx="1" presStyleCnt="4"/>
      <dgm:spPr/>
    </dgm:pt>
    <dgm:pt modelId="{64A794D6-6FD4-C640-AB88-10A7FD6F8EAB}" type="pres">
      <dgm:prSet presAssocID="{9953A663-077B-3441-A8C3-363FFEBA8C52}" presName="hierChild3" presStyleCnt="0"/>
      <dgm:spPr/>
    </dgm:pt>
    <dgm:pt modelId="{F866906F-4B2D-A44E-A532-6F323689256D}" type="pres">
      <dgm:prSet presAssocID="{035BF493-04CC-7A4A-B9D7-70C896D6F94C}" presName="Name25" presStyleLbl="parChTrans1D2" presStyleIdx="1" presStyleCnt="2"/>
      <dgm:spPr/>
    </dgm:pt>
    <dgm:pt modelId="{7B21981C-A626-554E-A7F3-2B98199D7101}" type="pres">
      <dgm:prSet presAssocID="{035BF493-04CC-7A4A-B9D7-70C896D6F94C}" presName="connTx" presStyleLbl="parChTrans1D2" presStyleIdx="1" presStyleCnt="2"/>
      <dgm:spPr/>
    </dgm:pt>
    <dgm:pt modelId="{C782B677-F841-7944-8BBE-C34A55701390}" type="pres">
      <dgm:prSet presAssocID="{A580E3BB-DCD5-2840-86A5-90A7DDCC1C80}" presName="Name30" presStyleCnt="0"/>
      <dgm:spPr/>
    </dgm:pt>
    <dgm:pt modelId="{FADD7AEA-CD79-8D4A-B1B5-1911A56CAE6E}" type="pres">
      <dgm:prSet presAssocID="{A580E3BB-DCD5-2840-86A5-90A7DDCC1C80}" presName="level2Shape" presStyleLbl="node2" presStyleIdx="1" presStyleCnt="2"/>
      <dgm:spPr/>
    </dgm:pt>
    <dgm:pt modelId="{D2D76648-B8E6-774F-B2BD-0EED88EF2483}" type="pres">
      <dgm:prSet presAssocID="{A580E3BB-DCD5-2840-86A5-90A7DDCC1C80}" presName="hierChild3" presStyleCnt="0"/>
      <dgm:spPr/>
    </dgm:pt>
    <dgm:pt modelId="{85473E4F-5AAC-7941-9A4B-481C4C7AE980}" type="pres">
      <dgm:prSet presAssocID="{9822A252-5C5C-4142-BD1C-CBE85F9675FF}" presName="Name25" presStyleLbl="parChTrans1D3" presStyleIdx="2" presStyleCnt="4"/>
      <dgm:spPr/>
    </dgm:pt>
    <dgm:pt modelId="{F67A69CE-0C38-A447-8D71-23C9520A59C1}" type="pres">
      <dgm:prSet presAssocID="{9822A252-5C5C-4142-BD1C-CBE85F9675FF}" presName="connTx" presStyleLbl="parChTrans1D3" presStyleIdx="2" presStyleCnt="4"/>
      <dgm:spPr/>
    </dgm:pt>
    <dgm:pt modelId="{68CAF701-0844-BC4E-BDB1-C5B35574A4E8}" type="pres">
      <dgm:prSet presAssocID="{2D0676EC-3A1F-D24C-B8BE-B47B1C653E03}" presName="Name30" presStyleCnt="0"/>
      <dgm:spPr/>
    </dgm:pt>
    <dgm:pt modelId="{EAFABA62-5879-7D4E-B5CB-2AAAA2A10EA4}" type="pres">
      <dgm:prSet presAssocID="{2D0676EC-3A1F-D24C-B8BE-B47B1C653E03}" presName="level2Shape" presStyleLbl="node3" presStyleIdx="2" presStyleCnt="4"/>
      <dgm:spPr/>
    </dgm:pt>
    <dgm:pt modelId="{FB090A91-263F-464A-A5E8-B5D40A72A86E}" type="pres">
      <dgm:prSet presAssocID="{2D0676EC-3A1F-D24C-B8BE-B47B1C653E03}" presName="hierChild3" presStyleCnt="0"/>
      <dgm:spPr/>
    </dgm:pt>
    <dgm:pt modelId="{CC3E6B44-2268-244A-A1D6-FAB10B9E1E7F}" type="pres">
      <dgm:prSet presAssocID="{3C55553B-849A-7F4F-B566-11704D68C77A}" presName="Name25" presStyleLbl="parChTrans1D3" presStyleIdx="3" presStyleCnt="4"/>
      <dgm:spPr/>
    </dgm:pt>
    <dgm:pt modelId="{FB4ECF5C-CBE6-074C-A987-E1A38CC2C6CA}" type="pres">
      <dgm:prSet presAssocID="{3C55553B-849A-7F4F-B566-11704D68C77A}" presName="connTx" presStyleLbl="parChTrans1D3" presStyleIdx="3" presStyleCnt="4"/>
      <dgm:spPr/>
    </dgm:pt>
    <dgm:pt modelId="{10C9FC94-C15C-924D-9CA8-823CC5BBDE78}" type="pres">
      <dgm:prSet presAssocID="{4B012AF2-65C3-F743-8737-01086D0456FD}" presName="Name30" presStyleCnt="0"/>
      <dgm:spPr/>
    </dgm:pt>
    <dgm:pt modelId="{FA8C832B-FA4F-B54A-9702-D604C72FA981}" type="pres">
      <dgm:prSet presAssocID="{4B012AF2-65C3-F743-8737-01086D0456FD}" presName="level2Shape" presStyleLbl="node3" presStyleIdx="3" presStyleCnt="4"/>
      <dgm:spPr/>
    </dgm:pt>
    <dgm:pt modelId="{39F9F5CA-C6F8-5E4F-9D42-F24112DF8E8C}" type="pres">
      <dgm:prSet presAssocID="{4B012AF2-65C3-F743-8737-01086D0456FD}" presName="hierChild3" presStyleCnt="0"/>
      <dgm:spPr/>
    </dgm:pt>
    <dgm:pt modelId="{EA20D727-0C6D-3E4C-9CAF-D65913D568C9}" type="pres">
      <dgm:prSet presAssocID="{4725A5A5-FE84-6144-B400-7084F2456F52}" presName="bgShapesFlow" presStyleCnt="0"/>
      <dgm:spPr/>
    </dgm:pt>
  </dgm:ptLst>
  <dgm:cxnLst>
    <dgm:cxn modelId="{95952E09-87B4-5D45-BD4B-6CD346A0FE77}" srcId="{A580E3BB-DCD5-2840-86A5-90A7DDCC1C80}" destId="{4B012AF2-65C3-F743-8737-01086D0456FD}" srcOrd="1" destOrd="0" parTransId="{3C55553B-849A-7F4F-B566-11704D68C77A}" sibTransId="{82DD0382-89AE-C44F-884C-78D8D9777BD4}"/>
    <dgm:cxn modelId="{7D64F913-46BB-2E46-9079-815422E3623A}" srcId="{D75CE3AF-4A01-2044-80A9-FA661E05C58E}" destId="{A8A0505C-12A3-5C41-82B5-95AB8CF87771}" srcOrd="0" destOrd="0" parTransId="{0595D71A-275F-F749-843C-979C97EE1E92}" sibTransId="{4A5C1F11-64AC-3C41-B77C-7DA6FEDDEDA3}"/>
    <dgm:cxn modelId="{14C04414-1BF2-884C-81FD-E9C50206C360}" srcId="{61578374-8C52-DF43-9295-055A6AE0CC74}" destId="{D75CE3AF-4A01-2044-80A9-FA661E05C58E}" srcOrd="0" destOrd="0" parTransId="{C450531B-FF89-0245-BA96-C45E2ABF950D}" sibTransId="{77E82DB5-7364-F34D-A2FF-07D5D5C9B26D}"/>
    <dgm:cxn modelId="{90CFB419-7ED0-C64B-80F2-48BC3BB12C6A}" srcId="{A580E3BB-DCD5-2840-86A5-90A7DDCC1C80}" destId="{2D0676EC-3A1F-D24C-B8BE-B47B1C653E03}" srcOrd="0" destOrd="0" parTransId="{9822A252-5C5C-4142-BD1C-CBE85F9675FF}" sibTransId="{F8263D52-83B2-A145-A801-5132A01E8735}"/>
    <dgm:cxn modelId="{DFDD6420-87F0-8246-9568-D0E2F732A760}" type="presOf" srcId="{24FF5EA4-4D1D-3747-9785-7837074E5B32}" destId="{9A585A4E-1C14-5F4B-8CEF-2314CCE893AA}" srcOrd="0" destOrd="0" presId="urn:microsoft.com/office/officeart/2005/8/layout/hierarchy5"/>
    <dgm:cxn modelId="{5D536D2D-5FCE-A641-9EEF-474C555697C1}" type="presOf" srcId="{61578374-8C52-DF43-9295-055A6AE0CC74}" destId="{E339D402-0EAE-F14D-85E8-A0D85A72A0F3}" srcOrd="0" destOrd="0" presId="urn:microsoft.com/office/officeart/2005/8/layout/hierarchy5"/>
    <dgm:cxn modelId="{79C5703B-39FF-DD4B-A20D-8CAE667147D6}" type="presOf" srcId="{A580E3BB-DCD5-2840-86A5-90A7DDCC1C80}" destId="{FADD7AEA-CD79-8D4A-B1B5-1911A56CAE6E}" srcOrd="0" destOrd="0" presId="urn:microsoft.com/office/officeart/2005/8/layout/hierarchy5"/>
    <dgm:cxn modelId="{F9926A42-B4DD-2247-8F0C-8EAA5480243F}" type="presOf" srcId="{4B012AF2-65C3-F743-8737-01086D0456FD}" destId="{FA8C832B-FA4F-B54A-9702-D604C72FA981}" srcOrd="0" destOrd="0" presId="urn:microsoft.com/office/officeart/2005/8/layout/hierarchy5"/>
    <dgm:cxn modelId="{51722C49-FD78-C542-817D-31CBAF14D00C}" type="presOf" srcId="{C450531B-FF89-0245-BA96-C45E2ABF950D}" destId="{458D438A-359B-814C-AD7A-1C507F44CFFE}" srcOrd="0" destOrd="0" presId="urn:microsoft.com/office/officeart/2005/8/layout/hierarchy5"/>
    <dgm:cxn modelId="{F9AF9250-3A75-B245-AC86-E37D7E6D79DC}" type="presOf" srcId="{2D0676EC-3A1F-D24C-B8BE-B47B1C653E03}" destId="{EAFABA62-5879-7D4E-B5CB-2AAAA2A10EA4}" srcOrd="0" destOrd="0" presId="urn:microsoft.com/office/officeart/2005/8/layout/hierarchy5"/>
    <dgm:cxn modelId="{DADAE363-D676-E34E-9CD2-F22F99425DF4}" srcId="{D75CE3AF-4A01-2044-80A9-FA661E05C58E}" destId="{9953A663-077B-3441-A8C3-363FFEBA8C52}" srcOrd="1" destOrd="0" parTransId="{24FF5EA4-4D1D-3747-9785-7837074E5B32}" sibTransId="{5806126A-E95D-D64B-832C-2381BE257ED2}"/>
    <dgm:cxn modelId="{309DBA81-2AC7-3846-A8DC-EA7FAEDA23A8}" type="presOf" srcId="{4725A5A5-FE84-6144-B400-7084F2456F52}" destId="{DA60A8FB-C064-A447-A739-83BD6F31A68D}" srcOrd="0" destOrd="0" presId="urn:microsoft.com/office/officeart/2005/8/layout/hierarchy5"/>
    <dgm:cxn modelId="{60B43386-DFE3-9D4F-BDAB-A9D8400CEDBB}" type="presOf" srcId="{3C55553B-849A-7F4F-B566-11704D68C77A}" destId="{FB4ECF5C-CBE6-074C-A987-E1A38CC2C6CA}" srcOrd="1" destOrd="0" presId="urn:microsoft.com/office/officeart/2005/8/layout/hierarchy5"/>
    <dgm:cxn modelId="{F54E728C-E06F-1C44-BA20-3426683BA9D5}" type="presOf" srcId="{035BF493-04CC-7A4A-B9D7-70C896D6F94C}" destId="{F866906F-4B2D-A44E-A532-6F323689256D}" srcOrd="0" destOrd="0" presId="urn:microsoft.com/office/officeart/2005/8/layout/hierarchy5"/>
    <dgm:cxn modelId="{2451348D-2E1A-2444-BFB8-6673313232FB}" type="presOf" srcId="{9822A252-5C5C-4142-BD1C-CBE85F9675FF}" destId="{F67A69CE-0C38-A447-8D71-23C9520A59C1}" srcOrd="1" destOrd="0" presId="urn:microsoft.com/office/officeart/2005/8/layout/hierarchy5"/>
    <dgm:cxn modelId="{B42DA7A1-1A09-E94A-81BD-0AE61A0FF7CF}" type="presOf" srcId="{9953A663-077B-3441-A8C3-363FFEBA8C52}" destId="{D7AAE112-020A-3C4A-852A-711566E4CBC9}" srcOrd="0" destOrd="0" presId="urn:microsoft.com/office/officeart/2005/8/layout/hierarchy5"/>
    <dgm:cxn modelId="{35029FA4-4369-0849-A157-FFBED5D75317}" type="presOf" srcId="{24FF5EA4-4D1D-3747-9785-7837074E5B32}" destId="{D279C4B6-2C36-AD45-849E-24B97E38635B}" srcOrd="1" destOrd="0" presId="urn:microsoft.com/office/officeart/2005/8/layout/hierarchy5"/>
    <dgm:cxn modelId="{820E3EB2-9C22-0241-B71D-706B19B40D28}" type="presOf" srcId="{035BF493-04CC-7A4A-B9D7-70C896D6F94C}" destId="{7B21981C-A626-554E-A7F3-2B98199D7101}" srcOrd="1" destOrd="0" presId="urn:microsoft.com/office/officeart/2005/8/layout/hierarchy5"/>
    <dgm:cxn modelId="{069227B6-3CB1-554B-87E9-125224B664C2}" type="presOf" srcId="{D75CE3AF-4A01-2044-80A9-FA661E05C58E}" destId="{8CE8B6A4-9D54-FC4B-89EE-5D630C52566A}" srcOrd="0" destOrd="0" presId="urn:microsoft.com/office/officeart/2005/8/layout/hierarchy5"/>
    <dgm:cxn modelId="{A8595FCC-4622-0041-A3DC-6A2C14D2BB81}" type="presOf" srcId="{3C55553B-849A-7F4F-B566-11704D68C77A}" destId="{CC3E6B44-2268-244A-A1D6-FAB10B9E1E7F}" srcOrd="0" destOrd="0" presId="urn:microsoft.com/office/officeart/2005/8/layout/hierarchy5"/>
    <dgm:cxn modelId="{14594FD4-DDEA-0E4E-8694-D0926268D76B}" srcId="{61578374-8C52-DF43-9295-055A6AE0CC74}" destId="{A580E3BB-DCD5-2840-86A5-90A7DDCC1C80}" srcOrd="1" destOrd="0" parTransId="{035BF493-04CC-7A4A-B9D7-70C896D6F94C}" sibTransId="{2365BBD2-8641-F34C-A1C2-E11B00BEF338}"/>
    <dgm:cxn modelId="{8B2072DE-86FE-5B42-AA20-595B025A7ACB}" type="presOf" srcId="{9822A252-5C5C-4142-BD1C-CBE85F9675FF}" destId="{85473E4F-5AAC-7941-9A4B-481C4C7AE980}" srcOrd="0" destOrd="0" presId="urn:microsoft.com/office/officeart/2005/8/layout/hierarchy5"/>
    <dgm:cxn modelId="{CE8EA2E1-0925-5945-8CB2-0DACDAD750C1}" type="presOf" srcId="{A8A0505C-12A3-5C41-82B5-95AB8CF87771}" destId="{2A275CC7-8EA9-BB4A-864B-EA0471B9A197}" srcOrd="0" destOrd="0" presId="urn:microsoft.com/office/officeart/2005/8/layout/hierarchy5"/>
    <dgm:cxn modelId="{E2E5FFE9-51EE-3F46-8602-85CD640C29B5}" type="presOf" srcId="{C450531B-FF89-0245-BA96-C45E2ABF950D}" destId="{3BB1FB65-FE83-044D-8FBC-71F32D5EBBA9}" srcOrd="1" destOrd="0" presId="urn:microsoft.com/office/officeart/2005/8/layout/hierarchy5"/>
    <dgm:cxn modelId="{E4C280ED-8CF2-5B4A-AB2D-25286B007693}" srcId="{4725A5A5-FE84-6144-B400-7084F2456F52}" destId="{61578374-8C52-DF43-9295-055A6AE0CC74}" srcOrd="0" destOrd="0" parTransId="{11E51A03-C984-5E44-A0CF-D5632D977B1A}" sibTransId="{816F21B3-A80E-8E4D-AF12-D42128928AEF}"/>
    <dgm:cxn modelId="{14D73BF4-D346-F047-B879-A71C162EB83E}" type="presOf" srcId="{0595D71A-275F-F749-843C-979C97EE1E92}" destId="{AB409DC2-A1F6-5940-BE46-F8C20E1B92C1}" srcOrd="1" destOrd="0" presId="urn:microsoft.com/office/officeart/2005/8/layout/hierarchy5"/>
    <dgm:cxn modelId="{AA95CDFE-16A3-334F-9F0B-B1F5B192B933}" type="presOf" srcId="{0595D71A-275F-F749-843C-979C97EE1E92}" destId="{DC2D0C95-0D80-7F43-93FB-7DA9CE898156}" srcOrd="0" destOrd="0" presId="urn:microsoft.com/office/officeart/2005/8/layout/hierarchy5"/>
    <dgm:cxn modelId="{C7DB49AA-BC17-3C4B-A1B9-736C0FE71F9C}" type="presParOf" srcId="{DA60A8FB-C064-A447-A739-83BD6F31A68D}" destId="{0A8B992D-046A-974E-B5CB-A02BE370AA63}" srcOrd="0" destOrd="0" presId="urn:microsoft.com/office/officeart/2005/8/layout/hierarchy5"/>
    <dgm:cxn modelId="{0BA4033B-B982-AF4A-B7A3-B379D3107FD0}" type="presParOf" srcId="{0A8B992D-046A-974E-B5CB-A02BE370AA63}" destId="{2F8CA946-70D9-F84A-A029-1C7CF88E6F52}" srcOrd="0" destOrd="0" presId="urn:microsoft.com/office/officeart/2005/8/layout/hierarchy5"/>
    <dgm:cxn modelId="{1B97F202-0DEF-B44B-A6AC-A620CF8D7313}" type="presParOf" srcId="{2F8CA946-70D9-F84A-A029-1C7CF88E6F52}" destId="{3BAFBAC0-ACF0-564E-BC30-ECE3244E1822}" srcOrd="0" destOrd="0" presId="urn:microsoft.com/office/officeart/2005/8/layout/hierarchy5"/>
    <dgm:cxn modelId="{DAE484D7-7A71-0741-852D-53458520908A}" type="presParOf" srcId="{3BAFBAC0-ACF0-564E-BC30-ECE3244E1822}" destId="{E339D402-0EAE-F14D-85E8-A0D85A72A0F3}" srcOrd="0" destOrd="0" presId="urn:microsoft.com/office/officeart/2005/8/layout/hierarchy5"/>
    <dgm:cxn modelId="{5620F704-0721-CD4F-81BB-780D99A31AFD}" type="presParOf" srcId="{3BAFBAC0-ACF0-564E-BC30-ECE3244E1822}" destId="{168ECD96-6E74-D440-A405-F0F47B7CC549}" srcOrd="1" destOrd="0" presId="urn:microsoft.com/office/officeart/2005/8/layout/hierarchy5"/>
    <dgm:cxn modelId="{B20CB49C-5328-6740-9FC7-96C326ECBCE3}" type="presParOf" srcId="{168ECD96-6E74-D440-A405-F0F47B7CC549}" destId="{458D438A-359B-814C-AD7A-1C507F44CFFE}" srcOrd="0" destOrd="0" presId="urn:microsoft.com/office/officeart/2005/8/layout/hierarchy5"/>
    <dgm:cxn modelId="{253E3C0E-4318-CB49-B4FA-E0934B34E566}" type="presParOf" srcId="{458D438A-359B-814C-AD7A-1C507F44CFFE}" destId="{3BB1FB65-FE83-044D-8FBC-71F32D5EBBA9}" srcOrd="0" destOrd="0" presId="urn:microsoft.com/office/officeart/2005/8/layout/hierarchy5"/>
    <dgm:cxn modelId="{4E27D84D-E07F-F04E-BC53-905733B2C946}" type="presParOf" srcId="{168ECD96-6E74-D440-A405-F0F47B7CC549}" destId="{0FD31248-5AF8-A246-87FA-BE9FE4553D9A}" srcOrd="1" destOrd="0" presId="urn:microsoft.com/office/officeart/2005/8/layout/hierarchy5"/>
    <dgm:cxn modelId="{7BB5A6E9-4BBD-9A41-A6B5-380A5CEC1A0F}" type="presParOf" srcId="{0FD31248-5AF8-A246-87FA-BE9FE4553D9A}" destId="{8CE8B6A4-9D54-FC4B-89EE-5D630C52566A}" srcOrd="0" destOrd="0" presId="urn:microsoft.com/office/officeart/2005/8/layout/hierarchy5"/>
    <dgm:cxn modelId="{F9097C2E-48EB-1F48-8846-D30D3CF897D4}" type="presParOf" srcId="{0FD31248-5AF8-A246-87FA-BE9FE4553D9A}" destId="{66D7A544-07EA-0B4C-95B6-C0CD148F4AB4}" srcOrd="1" destOrd="0" presId="urn:microsoft.com/office/officeart/2005/8/layout/hierarchy5"/>
    <dgm:cxn modelId="{8808A701-A3D0-7843-AF18-A11A57158FB7}" type="presParOf" srcId="{66D7A544-07EA-0B4C-95B6-C0CD148F4AB4}" destId="{DC2D0C95-0D80-7F43-93FB-7DA9CE898156}" srcOrd="0" destOrd="0" presId="urn:microsoft.com/office/officeart/2005/8/layout/hierarchy5"/>
    <dgm:cxn modelId="{D35ECB98-4948-E84D-A7AD-D208CA7551AD}" type="presParOf" srcId="{DC2D0C95-0D80-7F43-93FB-7DA9CE898156}" destId="{AB409DC2-A1F6-5940-BE46-F8C20E1B92C1}" srcOrd="0" destOrd="0" presId="urn:microsoft.com/office/officeart/2005/8/layout/hierarchy5"/>
    <dgm:cxn modelId="{CF4B6D1D-668E-E147-A5B5-0E13D482BE03}" type="presParOf" srcId="{66D7A544-07EA-0B4C-95B6-C0CD148F4AB4}" destId="{F00D1643-B7D1-C94F-A46E-B96E7D94DDA9}" srcOrd="1" destOrd="0" presId="urn:microsoft.com/office/officeart/2005/8/layout/hierarchy5"/>
    <dgm:cxn modelId="{7EB193DE-5D2D-994B-8514-64C5BBF39F55}" type="presParOf" srcId="{F00D1643-B7D1-C94F-A46E-B96E7D94DDA9}" destId="{2A275CC7-8EA9-BB4A-864B-EA0471B9A197}" srcOrd="0" destOrd="0" presId="urn:microsoft.com/office/officeart/2005/8/layout/hierarchy5"/>
    <dgm:cxn modelId="{828BE172-F34F-BB4C-BEA1-1FC7C11BD980}" type="presParOf" srcId="{F00D1643-B7D1-C94F-A46E-B96E7D94DDA9}" destId="{BF698C3A-EF00-F044-B2C0-B1D277771320}" srcOrd="1" destOrd="0" presId="urn:microsoft.com/office/officeart/2005/8/layout/hierarchy5"/>
    <dgm:cxn modelId="{D7E28418-0C05-C248-B0BA-34F9D3BAB584}" type="presParOf" srcId="{66D7A544-07EA-0B4C-95B6-C0CD148F4AB4}" destId="{9A585A4E-1C14-5F4B-8CEF-2314CCE893AA}" srcOrd="2" destOrd="0" presId="urn:microsoft.com/office/officeart/2005/8/layout/hierarchy5"/>
    <dgm:cxn modelId="{D006ECE8-B9A2-944F-8809-EA8F1981B873}" type="presParOf" srcId="{9A585A4E-1C14-5F4B-8CEF-2314CCE893AA}" destId="{D279C4B6-2C36-AD45-849E-24B97E38635B}" srcOrd="0" destOrd="0" presId="urn:microsoft.com/office/officeart/2005/8/layout/hierarchy5"/>
    <dgm:cxn modelId="{DB202F99-4D8E-594C-A9D8-6FDC0F73D839}" type="presParOf" srcId="{66D7A544-07EA-0B4C-95B6-C0CD148F4AB4}" destId="{14687D3E-2871-824E-8FEA-41574EB3AC93}" srcOrd="3" destOrd="0" presId="urn:microsoft.com/office/officeart/2005/8/layout/hierarchy5"/>
    <dgm:cxn modelId="{6200E1A9-8BC1-3A4A-95AB-322BB2F8C2D5}" type="presParOf" srcId="{14687D3E-2871-824E-8FEA-41574EB3AC93}" destId="{D7AAE112-020A-3C4A-852A-711566E4CBC9}" srcOrd="0" destOrd="0" presId="urn:microsoft.com/office/officeart/2005/8/layout/hierarchy5"/>
    <dgm:cxn modelId="{11CEC325-6940-A242-88FB-F4A83ADF722E}" type="presParOf" srcId="{14687D3E-2871-824E-8FEA-41574EB3AC93}" destId="{64A794D6-6FD4-C640-AB88-10A7FD6F8EAB}" srcOrd="1" destOrd="0" presId="urn:microsoft.com/office/officeart/2005/8/layout/hierarchy5"/>
    <dgm:cxn modelId="{BA3CC455-A88F-6341-AE53-27271E9E375C}" type="presParOf" srcId="{168ECD96-6E74-D440-A405-F0F47B7CC549}" destId="{F866906F-4B2D-A44E-A532-6F323689256D}" srcOrd="2" destOrd="0" presId="urn:microsoft.com/office/officeart/2005/8/layout/hierarchy5"/>
    <dgm:cxn modelId="{403806EE-F4E3-DA43-BDDA-484A4E06E687}" type="presParOf" srcId="{F866906F-4B2D-A44E-A532-6F323689256D}" destId="{7B21981C-A626-554E-A7F3-2B98199D7101}" srcOrd="0" destOrd="0" presId="urn:microsoft.com/office/officeart/2005/8/layout/hierarchy5"/>
    <dgm:cxn modelId="{BE098603-08FC-0241-B067-6B2FF192A57C}" type="presParOf" srcId="{168ECD96-6E74-D440-A405-F0F47B7CC549}" destId="{C782B677-F841-7944-8BBE-C34A55701390}" srcOrd="3" destOrd="0" presId="urn:microsoft.com/office/officeart/2005/8/layout/hierarchy5"/>
    <dgm:cxn modelId="{49419A9E-ECB7-4244-8E9E-4B70941223EC}" type="presParOf" srcId="{C782B677-F841-7944-8BBE-C34A55701390}" destId="{FADD7AEA-CD79-8D4A-B1B5-1911A56CAE6E}" srcOrd="0" destOrd="0" presId="urn:microsoft.com/office/officeart/2005/8/layout/hierarchy5"/>
    <dgm:cxn modelId="{2B5CA8A5-9F2B-6E43-B7BE-2F2804BAD79F}" type="presParOf" srcId="{C782B677-F841-7944-8BBE-C34A55701390}" destId="{D2D76648-B8E6-774F-B2BD-0EED88EF2483}" srcOrd="1" destOrd="0" presId="urn:microsoft.com/office/officeart/2005/8/layout/hierarchy5"/>
    <dgm:cxn modelId="{A676AA8D-AC7F-F947-A1B3-7C3CF84E902E}" type="presParOf" srcId="{D2D76648-B8E6-774F-B2BD-0EED88EF2483}" destId="{85473E4F-5AAC-7941-9A4B-481C4C7AE980}" srcOrd="0" destOrd="0" presId="urn:microsoft.com/office/officeart/2005/8/layout/hierarchy5"/>
    <dgm:cxn modelId="{2F29E10A-F60A-CC44-B6AB-00E4E077D3D3}" type="presParOf" srcId="{85473E4F-5AAC-7941-9A4B-481C4C7AE980}" destId="{F67A69CE-0C38-A447-8D71-23C9520A59C1}" srcOrd="0" destOrd="0" presId="urn:microsoft.com/office/officeart/2005/8/layout/hierarchy5"/>
    <dgm:cxn modelId="{2B78E933-3B98-8147-BA0E-CF4AEA1EEEAB}" type="presParOf" srcId="{D2D76648-B8E6-774F-B2BD-0EED88EF2483}" destId="{68CAF701-0844-BC4E-BDB1-C5B35574A4E8}" srcOrd="1" destOrd="0" presId="urn:microsoft.com/office/officeart/2005/8/layout/hierarchy5"/>
    <dgm:cxn modelId="{4DAD5483-CEBD-314F-A441-7A4DB1F73471}" type="presParOf" srcId="{68CAF701-0844-BC4E-BDB1-C5B35574A4E8}" destId="{EAFABA62-5879-7D4E-B5CB-2AAAA2A10EA4}" srcOrd="0" destOrd="0" presId="urn:microsoft.com/office/officeart/2005/8/layout/hierarchy5"/>
    <dgm:cxn modelId="{A271F8BA-8C9C-1240-B90D-6E5FB8E54BB4}" type="presParOf" srcId="{68CAF701-0844-BC4E-BDB1-C5B35574A4E8}" destId="{FB090A91-263F-464A-A5E8-B5D40A72A86E}" srcOrd="1" destOrd="0" presId="urn:microsoft.com/office/officeart/2005/8/layout/hierarchy5"/>
    <dgm:cxn modelId="{D8C8387A-75A2-A145-BCA8-543CA7D7E894}" type="presParOf" srcId="{D2D76648-B8E6-774F-B2BD-0EED88EF2483}" destId="{CC3E6B44-2268-244A-A1D6-FAB10B9E1E7F}" srcOrd="2" destOrd="0" presId="urn:microsoft.com/office/officeart/2005/8/layout/hierarchy5"/>
    <dgm:cxn modelId="{2E767E00-0478-2446-A82D-885FA74A99BE}" type="presParOf" srcId="{CC3E6B44-2268-244A-A1D6-FAB10B9E1E7F}" destId="{FB4ECF5C-CBE6-074C-A987-E1A38CC2C6CA}" srcOrd="0" destOrd="0" presId="urn:microsoft.com/office/officeart/2005/8/layout/hierarchy5"/>
    <dgm:cxn modelId="{2D5D0CFD-20B7-E143-8555-C7A2A7DFF41B}" type="presParOf" srcId="{D2D76648-B8E6-774F-B2BD-0EED88EF2483}" destId="{10C9FC94-C15C-924D-9CA8-823CC5BBDE78}" srcOrd="3" destOrd="0" presId="urn:microsoft.com/office/officeart/2005/8/layout/hierarchy5"/>
    <dgm:cxn modelId="{6AC69E2D-76CC-714D-A17A-713DBEE306DA}" type="presParOf" srcId="{10C9FC94-C15C-924D-9CA8-823CC5BBDE78}" destId="{FA8C832B-FA4F-B54A-9702-D604C72FA981}" srcOrd="0" destOrd="0" presId="urn:microsoft.com/office/officeart/2005/8/layout/hierarchy5"/>
    <dgm:cxn modelId="{8BC96063-0383-9B47-AB7E-F4AEFEF65D8C}" type="presParOf" srcId="{10C9FC94-C15C-924D-9CA8-823CC5BBDE78}" destId="{39F9F5CA-C6F8-5E4F-9D42-F24112DF8E8C}" srcOrd="1" destOrd="0" presId="urn:microsoft.com/office/officeart/2005/8/layout/hierarchy5"/>
    <dgm:cxn modelId="{62B8FCBE-1528-6A4C-A764-CBDF6FC8E02A}" type="presParOf" srcId="{DA60A8FB-C064-A447-A739-83BD6F31A68D}" destId="{EA20D727-0C6D-3E4C-9CAF-D65913D568C9}" srcOrd="1" destOrd="0" presId="urn:microsoft.com/office/officeart/2005/8/layout/hierarchy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EF81B1B5-2507-724B-84CD-B1DDC636857D}" type="doc">
      <dgm:prSet loTypeId="urn:microsoft.com/office/officeart/2005/8/layout/hierarchy3" loCatId="" qsTypeId="urn:microsoft.com/office/officeart/2005/8/quickstyle/simple2" qsCatId="simple" csTypeId="urn:microsoft.com/office/officeart/2005/8/colors/accent6_2" csCatId="accent6" phldr="1"/>
      <dgm:spPr/>
      <dgm:t>
        <a:bodyPr/>
        <a:lstStyle/>
        <a:p>
          <a:endParaRPr lang="en-US"/>
        </a:p>
      </dgm:t>
    </dgm:pt>
    <dgm:pt modelId="{B6FF2920-66A9-4F4B-BE7A-BD7B047DB166}">
      <dgm:prSet phldrT="[Text]"/>
      <dgm:spPr/>
      <dgm:t>
        <a:bodyPr/>
        <a:lstStyle/>
        <a:p>
          <a:pPr>
            <a:buNone/>
          </a:pPr>
          <a:r>
            <a:rPr lang="en-US" b="1" dirty="0"/>
            <a:t>Institutionalize Performance Review Cadence</a:t>
          </a:r>
          <a:endParaRPr lang="en-US" dirty="0"/>
        </a:p>
      </dgm:t>
    </dgm:pt>
    <dgm:pt modelId="{115CEF53-2FEE-6544-9BBA-8585ACECC7A5}" type="parTrans" cxnId="{490BA122-2A3D-3F4F-B360-1E472967C0CA}">
      <dgm:prSet/>
      <dgm:spPr/>
      <dgm:t>
        <a:bodyPr/>
        <a:lstStyle/>
        <a:p>
          <a:endParaRPr lang="en-US"/>
        </a:p>
      </dgm:t>
    </dgm:pt>
    <dgm:pt modelId="{40B17CFB-728E-444D-A1A7-C052E11E6987}" type="sibTrans" cxnId="{490BA122-2A3D-3F4F-B360-1E472967C0CA}">
      <dgm:prSet/>
      <dgm:spPr/>
      <dgm:t>
        <a:bodyPr/>
        <a:lstStyle/>
        <a:p>
          <a:endParaRPr lang="en-US"/>
        </a:p>
      </dgm:t>
    </dgm:pt>
    <dgm:pt modelId="{474CF2EC-0C86-BF46-9178-DD84971D1537}">
      <dgm:prSet phldrT="[Text]" custT="1"/>
      <dgm:spPr/>
      <dgm:t>
        <a:bodyPr/>
        <a:lstStyle/>
        <a:p>
          <a:pPr>
            <a:buNone/>
          </a:pPr>
          <a:r>
            <a:rPr lang="en-US" sz="2400" b="1" dirty="0"/>
            <a:t>Monthly VMR Reviews</a:t>
          </a:r>
          <a:endParaRPr lang="en-US" sz="2400" dirty="0"/>
        </a:p>
      </dgm:t>
    </dgm:pt>
    <dgm:pt modelId="{B4398794-0DE3-C847-8401-38EE8246AC8F}" type="parTrans" cxnId="{AD2D580F-0F0D-6F45-99B4-A7997709020B}">
      <dgm:prSet/>
      <dgm:spPr/>
      <dgm:t>
        <a:bodyPr/>
        <a:lstStyle/>
        <a:p>
          <a:endParaRPr lang="en-US"/>
        </a:p>
      </dgm:t>
    </dgm:pt>
    <dgm:pt modelId="{850BFF21-3740-8341-A8FF-5201F15885D4}" type="sibTrans" cxnId="{AD2D580F-0F0D-6F45-99B4-A7997709020B}">
      <dgm:prSet/>
      <dgm:spPr/>
      <dgm:t>
        <a:bodyPr/>
        <a:lstStyle/>
        <a:p>
          <a:endParaRPr lang="en-US"/>
        </a:p>
      </dgm:t>
    </dgm:pt>
    <dgm:pt modelId="{43328BAF-0EA6-AD42-ABF8-BCD0E65A3CEB}">
      <dgm:prSet phldrT="[Text]"/>
      <dgm:spPr/>
      <dgm:t>
        <a:bodyPr/>
        <a:lstStyle/>
        <a:p>
          <a:pPr>
            <a:buNone/>
          </a:pPr>
          <a:r>
            <a:rPr lang="en-US" b="1" dirty="0"/>
            <a:t>Strengthen Pricing Discipline and Strategic Use</a:t>
          </a:r>
          <a:endParaRPr lang="en-US" dirty="0"/>
        </a:p>
      </dgm:t>
    </dgm:pt>
    <dgm:pt modelId="{838B7F32-9CA0-FF40-9712-DA265A350C56}" type="parTrans" cxnId="{0FBFF648-CE53-0748-9BE6-4783D758854E}">
      <dgm:prSet/>
      <dgm:spPr/>
      <dgm:t>
        <a:bodyPr/>
        <a:lstStyle/>
        <a:p>
          <a:endParaRPr lang="en-US"/>
        </a:p>
      </dgm:t>
    </dgm:pt>
    <dgm:pt modelId="{978C2C61-F66C-2540-B3D5-854C214CDDE7}" type="sibTrans" cxnId="{0FBFF648-CE53-0748-9BE6-4783D758854E}">
      <dgm:prSet/>
      <dgm:spPr/>
      <dgm:t>
        <a:bodyPr/>
        <a:lstStyle/>
        <a:p>
          <a:endParaRPr lang="en-US"/>
        </a:p>
      </dgm:t>
    </dgm:pt>
    <dgm:pt modelId="{9773F024-FC56-DA44-8EBE-A5724D7EB0DD}">
      <dgm:prSet phldrT="[Text]" custT="1"/>
      <dgm:spPr/>
      <dgm:t>
        <a:bodyPr/>
        <a:lstStyle/>
        <a:p>
          <a:pPr>
            <a:buNone/>
          </a:pPr>
          <a:r>
            <a:rPr lang="en-US" sz="2400" b="1" dirty="0"/>
            <a:t>Collins Pricing Expansion</a:t>
          </a:r>
          <a:endParaRPr lang="en-US" sz="2400" dirty="0"/>
        </a:p>
      </dgm:t>
    </dgm:pt>
    <dgm:pt modelId="{7C78A8AD-46DE-2341-B02D-A47DA4A0B577}" type="parTrans" cxnId="{1C544692-F2EE-2740-A476-8E322810322C}">
      <dgm:prSet/>
      <dgm:spPr/>
      <dgm:t>
        <a:bodyPr/>
        <a:lstStyle/>
        <a:p>
          <a:endParaRPr lang="en-US"/>
        </a:p>
      </dgm:t>
    </dgm:pt>
    <dgm:pt modelId="{4A4D629E-1E14-D943-8058-641DEEC53BF4}" type="sibTrans" cxnId="{1C544692-F2EE-2740-A476-8E322810322C}">
      <dgm:prSet/>
      <dgm:spPr/>
      <dgm:t>
        <a:bodyPr/>
        <a:lstStyle/>
        <a:p>
          <a:endParaRPr lang="en-US"/>
        </a:p>
      </dgm:t>
    </dgm:pt>
    <dgm:pt modelId="{930FB3AF-9AAC-7049-9025-5F9E58F50685}">
      <dgm:prSet phldrT="[Text]"/>
      <dgm:spPr/>
      <dgm:t>
        <a:bodyPr/>
        <a:lstStyle/>
        <a:p>
          <a:pPr>
            <a:buNone/>
          </a:pPr>
          <a:r>
            <a:rPr lang="en-US" b="1" dirty="0"/>
            <a:t>Recover and Grow Customer Volume</a:t>
          </a:r>
          <a:endParaRPr lang="en-US" dirty="0"/>
        </a:p>
      </dgm:t>
    </dgm:pt>
    <dgm:pt modelId="{0A8BC828-E198-2049-839C-0665F30DD1EE}" type="parTrans" cxnId="{D6FBF4C1-E34D-C94E-B451-A5A44A7425A4}">
      <dgm:prSet/>
      <dgm:spPr/>
      <dgm:t>
        <a:bodyPr/>
        <a:lstStyle/>
        <a:p>
          <a:endParaRPr lang="en-US"/>
        </a:p>
      </dgm:t>
    </dgm:pt>
    <dgm:pt modelId="{4B5ECDCD-1701-1E41-A864-8AF36F764700}" type="sibTrans" cxnId="{D6FBF4C1-E34D-C94E-B451-A5A44A7425A4}">
      <dgm:prSet/>
      <dgm:spPr/>
      <dgm:t>
        <a:bodyPr/>
        <a:lstStyle/>
        <a:p>
          <a:endParaRPr lang="en-US"/>
        </a:p>
      </dgm:t>
    </dgm:pt>
    <dgm:pt modelId="{34F947AC-6379-7C4C-A0D0-0A75582B0DB5}">
      <dgm:prSet phldrT="[Text]"/>
      <dgm:spPr/>
      <dgm:t>
        <a:bodyPr/>
        <a:lstStyle/>
        <a:p>
          <a:pPr>
            <a:buNone/>
          </a:pPr>
          <a:r>
            <a:rPr lang="en-US" b="1" dirty="0"/>
            <a:t>Improve Product Mix</a:t>
          </a:r>
          <a:endParaRPr lang="en-US" dirty="0"/>
        </a:p>
      </dgm:t>
    </dgm:pt>
    <dgm:pt modelId="{22208A32-8283-DF45-ADE4-F448F6ABBE0B}" type="parTrans" cxnId="{2092CA85-F288-3948-8ED4-B507B113C996}">
      <dgm:prSet/>
      <dgm:spPr/>
      <dgm:t>
        <a:bodyPr/>
        <a:lstStyle/>
        <a:p>
          <a:endParaRPr lang="en-US"/>
        </a:p>
      </dgm:t>
    </dgm:pt>
    <dgm:pt modelId="{20CE4FFF-1B4B-BE42-AFC3-9E3EFC15EE78}" type="sibTrans" cxnId="{2092CA85-F288-3948-8ED4-B507B113C996}">
      <dgm:prSet/>
      <dgm:spPr/>
      <dgm:t>
        <a:bodyPr/>
        <a:lstStyle/>
        <a:p>
          <a:endParaRPr lang="en-US"/>
        </a:p>
      </dgm:t>
    </dgm:pt>
    <dgm:pt modelId="{F22FBEBB-A785-014C-A691-FD7ED37957C3}">
      <dgm:prSet phldrT="[Text]"/>
      <dgm:spPr/>
      <dgm:t>
        <a:bodyPr/>
        <a:lstStyle/>
        <a:p>
          <a:pPr>
            <a:buNone/>
          </a:pPr>
          <a:r>
            <a:rPr lang="en-US" b="1" dirty="0"/>
            <a:t>Activate Forecast-Driven Decision Making</a:t>
          </a:r>
          <a:endParaRPr lang="en-US" dirty="0"/>
        </a:p>
      </dgm:t>
    </dgm:pt>
    <dgm:pt modelId="{96253F67-933F-4647-9C32-89F7BA4EF850}" type="parTrans" cxnId="{5AAB44FA-4109-1A4C-845A-4710178734EA}">
      <dgm:prSet/>
      <dgm:spPr/>
      <dgm:t>
        <a:bodyPr/>
        <a:lstStyle/>
        <a:p>
          <a:endParaRPr lang="en-US"/>
        </a:p>
      </dgm:t>
    </dgm:pt>
    <dgm:pt modelId="{79DA5DEF-9DA1-D440-8BA8-EFDD95BB66C3}" type="sibTrans" cxnId="{5AAB44FA-4109-1A4C-845A-4710178734EA}">
      <dgm:prSet/>
      <dgm:spPr/>
      <dgm:t>
        <a:bodyPr/>
        <a:lstStyle/>
        <a:p>
          <a:endParaRPr lang="en-US"/>
        </a:p>
      </dgm:t>
    </dgm:pt>
    <dgm:pt modelId="{371AC916-17D1-8F46-BB7C-272C9353203F}">
      <dgm:prSet custT="1"/>
      <dgm:spPr/>
      <dgm:t>
        <a:bodyPr/>
        <a:lstStyle/>
        <a:p>
          <a:pPr>
            <a:buNone/>
          </a:pPr>
          <a:r>
            <a:rPr lang="en-US" sz="1800" dirty="0"/>
            <a:t>	Use VMR waterfalls and variance alerts to maintain visibility, reinforce accountability, and identify emerging drivers.</a:t>
          </a:r>
        </a:p>
      </dgm:t>
    </dgm:pt>
    <dgm:pt modelId="{AB72D61F-54DE-6946-97F0-AEEE6480ED04}" type="parTrans" cxnId="{79F6A5EE-F2F7-1A4D-BCC0-1C918B4A1AB1}">
      <dgm:prSet/>
      <dgm:spPr/>
      <dgm:t>
        <a:bodyPr/>
        <a:lstStyle/>
        <a:p>
          <a:endParaRPr lang="en-US"/>
        </a:p>
      </dgm:t>
    </dgm:pt>
    <dgm:pt modelId="{A4C9ADC0-CD1D-AC40-8550-9D76E1F14189}" type="sibTrans" cxnId="{79F6A5EE-F2F7-1A4D-BCC0-1C918B4A1AB1}">
      <dgm:prSet/>
      <dgm:spPr/>
      <dgm:t>
        <a:bodyPr/>
        <a:lstStyle/>
        <a:p>
          <a:endParaRPr lang="en-US"/>
        </a:p>
      </dgm:t>
    </dgm:pt>
    <dgm:pt modelId="{7C44F5C3-A63E-3647-A041-B8915880962C}">
      <dgm:prSet custT="1"/>
      <dgm:spPr/>
      <dgm:t>
        <a:bodyPr/>
        <a:lstStyle/>
        <a:p>
          <a:pPr>
            <a:buNone/>
          </a:pPr>
          <a:r>
            <a:rPr lang="en-US" sz="2400" b="1" dirty="0"/>
            <a:t>Quarterly Forecast Reviews</a:t>
          </a:r>
          <a:endParaRPr lang="en-US" sz="2400" dirty="0"/>
        </a:p>
      </dgm:t>
    </dgm:pt>
    <dgm:pt modelId="{36D4CFC9-8A93-C843-9150-A4B305F19744}" type="parTrans" cxnId="{B881868E-458B-3049-A679-CC7D8A4C119F}">
      <dgm:prSet/>
      <dgm:spPr/>
      <dgm:t>
        <a:bodyPr/>
        <a:lstStyle/>
        <a:p>
          <a:endParaRPr lang="en-US"/>
        </a:p>
      </dgm:t>
    </dgm:pt>
    <dgm:pt modelId="{175E2334-E60D-0345-987D-9B2BBAEAC062}" type="sibTrans" cxnId="{B881868E-458B-3049-A679-CC7D8A4C119F}">
      <dgm:prSet/>
      <dgm:spPr/>
      <dgm:t>
        <a:bodyPr/>
        <a:lstStyle/>
        <a:p>
          <a:endParaRPr lang="en-US"/>
        </a:p>
      </dgm:t>
    </dgm:pt>
    <dgm:pt modelId="{89ED25DB-51DA-1B49-B1AF-B951D9869D16}">
      <dgm:prSet custT="1"/>
      <dgm:spPr/>
      <dgm:t>
        <a:bodyPr/>
        <a:lstStyle/>
        <a:p>
          <a:pPr>
            <a:buNone/>
          </a:pPr>
          <a:r>
            <a:rPr lang="en-US" sz="1800" dirty="0"/>
            <a:t>	Use line-chart trend reviews and confidence levels to anticipate shifts, refresh blended forecasts, and intervene earlier.</a:t>
          </a:r>
        </a:p>
      </dgm:t>
    </dgm:pt>
    <dgm:pt modelId="{2C7BF7FF-0AA8-EE44-B2B2-F96BC57A6638}" type="parTrans" cxnId="{CFC29E32-4589-2A4E-A287-2987E27D9E9D}">
      <dgm:prSet/>
      <dgm:spPr/>
      <dgm:t>
        <a:bodyPr/>
        <a:lstStyle/>
        <a:p>
          <a:endParaRPr lang="en-US"/>
        </a:p>
      </dgm:t>
    </dgm:pt>
    <dgm:pt modelId="{E9A49246-114C-E34A-991E-5327F17F958E}" type="sibTrans" cxnId="{CFC29E32-4589-2A4E-A287-2987E27D9E9D}">
      <dgm:prSet/>
      <dgm:spPr/>
      <dgm:t>
        <a:bodyPr/>
        <a:lstStyle/>
        <a:p>
          <a:endParaRPr lang="en-US"/>
        </a:p>
      </dgm:t>
    </dgm:pt>
    <dgm:pt modelId="{2B3D1A37-9CA8-F04B-929B-0603F40A43B9}">
      <dgm:prSet custT="1"/>
      <dgm:spPr/>
      <dgm:t>
        <a:bodyPr/>
        <a:lstStyle/>
        <a:p>
          <a:pPr>
            <a:buNone/>
          </a:pPr>
          <a:r>
            <a:rPr lang="en-US" sz="1800" dirty="0"/>
            <a:t>	Refine and extend pricing strategy—your top customer’s growth is rate-driven, so protect renewal pricing and explore dynamic pricing opportunities.</a:t>
          </a:r>
        </a:p>
      </dgm:t>
    </dgm:pt>
    <dgm:pt modelId="{331E3E6A-3042-334B-AC66-8D4482C7C4CA}" type="parTrans" cxnId="{C77505FB-A90F-A543-8FC0-6D45615FDDB0}">
      <dgm:prSet/>
      <dgm:spPr/>
      <dgm:t>
        <a:bodyPr/>
        <a:lstStyle/>
        <a:p>
          <a:endParaRPr lang="en-US"/>
        </a:p>
      </dgm:t>
    </dgm:pt>
    <dgm:pt modelId="{024F3824-C542-AA44-8782-BE1F2F46FEF0}" type="sibTrans" cxnId="{C77505FB-A90F-A543-8FC0-6D45615FDDB0}">
      <dgm:prSet/>
      <dgm:spPr/>
      <dgm:t>
        <a:bodyPr/>
        <a:lstStyle/>
        <a:p>
          <a:endParaRPr lang="en-US"/>
        </a:p>
      </dgm:t>
    </dgm:pt>
    <dgm:pt modelId="{50EDCE82-8733-B143-B840-7840C1D736E1}">
      <dgm:prSet custT="1"/>
      <dgm:spPr/>
      <dgm:t>
        <a:bodyPr/>
        <a:lstStyle/>
        <a:p>
          <a:pPr>
            <a:buNone/>
          </a:pPr>
          <a:r>
            <a:rPr lang="en-US" sz="2400" b="1" dirty="0"/>
            <a:t>Emerson Pricing Preservation</a:t>
          </a:r>
          <a:endParaRPr lang="en-US" sz="2400" dirty="0"/>
        </a:p>
      </dgm:t>
    </dgm:pt>
    <dgm:pt modelId="{926E61CA-F4C5-2F46-A897-A59F5D3CB6FE}" type="parTrans" cxnId="{82AB3C05-ECB1-E24B-9F53-52BC219795BF}">
      <dgm:prSet/>
      <dgm:spPr/>
      <dgm:t>
        <a:bodyPr/>
        <a:lstStyle/>
        <a:p>
          <a:endParaRPr lang="en-US"/>
        </a:p>
      </dgm:t>
    </dgm:pt>
    <dgm:pt modelId="{523B2F54-6D71-0645-BA69-18C3269027BA}" type="sibTrans" cxnId="{82AB3C05-ECB1-E24B-9F53-52BC219795BF}">
      <dgm:prSet/>
      <dgm:spPr/>
      <dgm:t>
        <a:bodyPr/>
        <a:lstStyle/>
        <a:p>
          <a:endParaRPr lang="en-US"/>
        </a:p>
      </dgm:t>
    </dgm:pt>
    <dgm:pt modelId="{FE1AEFC8-D9AF-A046-8BCD-9FE9A3CDA659}">
      <dgm:prSet custT="1"/>
      <dgm:spPr/>
      <dgm:t>
        <a:bodyPr/>
        <a:lstStyle/>
        <a:p>
          <a:pPr>
            <a:buNone/>
          </a:pPr>
          <a:r>
            <a:rPr lang="en-US" sz="1800" dirty="0"/>
            <a:t>	Maintain pricing gains without discounting—pricing is Emerson’s defensive mechanism and should remain protected while volume rebounds.</a:t>
          </a:r>
        </a:p>
      </dgm:t>
    </dgm:pt>
    <dgm:pt modelId="{BB20AA1B-2775-604B-9B08-0F28FA87D8BF}" type="parTrans" cxnId="{A6773672-DE27-ED44-9785-658E5B1662D9}">
      <dgm:prSet/>
      <dgm:spPr/>
      <dgm:t>
        <a:bodyPr/>
        <a:lstStyle/>
        <a:p>
          <a:endParaRPr lang="en-US"/>
        </a:p>
      </dgm:t>
    </dgm:pt>
    <dgm:pt modelId="{035528EA-A62D-3D41-A907-7601A6C79A8D}" type="sibTrans" cxnId="{A6773672-DE27-ED44-9785-658E5B1662D9}">
      <dgm:prSet/>
      <dgm:spPr/>
      <dgm:t>
        <a:bodyPr/>
        <a:lstStyle/>
        <a:p>
          <a:endParaRPr lang="en-US"/>
        </a:p>
      </dgm:t>
    </dgm:pt>
    <dgm:pt modelId="{5C43323A-7C48-7240-A781-363C46FE7A4A}">
      <dgm:prSet custT="1"/>
      <dgm:spPr/>
      <dgm:t>
        <a:bodyPr/>
        <a:lstStyle/>
        <a:p>
          <a:pPr>
            <a:buNone/>
          </a:pPr>
          <a:r>
            <a:rPr lang="en-US" sz="2400" b="1" dirty="0"/>
            <a:t>Collins Volume Lift</a:t>
          </a:r>
          <a:endParaRPr lang="en-US" sz="2400" dirty="0"/>
        </a:p>
      </dgm:t>
    </dgm:pt>
    <dgm:pt modelId="{D9BF66A1-1EC8-E946-A4AE-B658530A44D9}" type="parTrans" cxnId="{9D2C094B-9F0C-9347-A496-4EFE23DA73AD}">
      <dgm:prSet/>
      <dgm:spPr/>
      <dgm:t>
        <a:bodyPr/>
        <a:lstStyle/>
        <a:p>
          <a:endParaRPr lang="en-US"/>
        </a:p>
      </dgm:t>
    </dgm:pt>
    <dgm:pt modelId="{6A854A5D-6A7A-4E4C-AFAE-3FDCF5B466C2}" type="sibTrans" cxnId="{9D2C094B-9F0C-9347-A496-4EFE23DA73AD}">
      <dgm:prSet/>
      <dgm:spPr/>
      <dgm:t>
        <a:bodyPr/>
        <a:lstStyle/>
        <a:p>
          <a:endParaRPr lang="en-US"/>
        </a:p>
      </dgm:t>
    </dgm:pt>
    <dgm:pt modelId="{73D858CC-D61A-4648-805C-9136B0C7DC59}">
      <dgm:prSet custT="1"/>
      <dgm:spPr/>
      <dgm:t>
        <a:bodyPr/>
        <a:lstStyle/>
        <a:p>
          <a:pPr>
            <a:buNone/>
          </a:pPr>
          <a:r>
            <a:rPr lang="en-US" sz="1800" dirty="0"/>
            <a:t>	Use targeted marketing and capacity alignment to capture additional shipment opportunity where demand signals exist.</a:t>
          </a:r>
        </a:p>
      </dgm:t>
    </dgm:pt>
    <dgm:pt modelId="{409ED3EE-BD9A-9F4D-B6C9-5D8E0B066AC2}" type="parTrans" cxnId="{D43DF1A7-F986-2844-9DE5-985F57D5FB0B}">
      <dgm:prSet/>
      <dgm:spPr/>
      <dgm:t>
        <a:bodyPr/>
        <a:lstStyle/>
        <a:p>
          <a:endParaRPr lang="en-US"/>
        </a:p>
      </dgm:t>
    </dgm:pt>
    <dgm:pt modelId="{07DE847C-DCFA-D541-AF27-6346FCC0BBA4}" type="sibTrans" cxnId="{D43DF1A7-F986-2844-9DE5-985F57D5FB0B}">
      <dgm:prSet/>
      <dgm:spPr/>
      <dgm:t>
        <a:bodyPr/>
        <a:lstStyle/>
        <a:p>
          <a:endParaRPr lang="en-US"/>
        </a:p>
      </dgm:t>
    </dgm:pt>
    <dgm:pt modelId="{F6F1A04B-BB97-EB4A-9103-6290BA312492}">
      <dgm:prSet custT="1"/>
      <dgm:spPr/>
      <dgm:t>
        <a:bodyPr/>
        <a:lstStyle/>
        <a:p>
          <a:pPr>
            <a:buNone/>
          </a:pPr>
          <a:r>
            <a:rPr lang="en-US" sz="2400" b="1" dirty="0"/>
            <a:t>Emerson Volume Recovery</a:t>
          </a:r>
          <a:endParaRPr lang="en-US" sz="2400" dirty="0"/>
        </a:p>
      </dgm:t>
    </dgm:pt>
    <dgm:pt modelId="{D6DE24E6-DEAE-0146-812F-2F7DBE6CFDAC}" type="parTrans" cxnId="{E21F7560-7629-B64A-B36B-4F80C1C4A275}">
      <dgm:prSet/>
      <dgm:spPr/>
      <dgm:t>
        <a:bodyPr/>
        <a:lstStyle/>
        <a:p>
          <a:endParaRPr lang="en-US"/>
        </a:p>
      </dgm:t>
    </dgm:pt>
    <dgm:pt modelId="{3C317FBB-F409-7D45-B0B6-6A2697964DB6}" type="sibTrans" cxnId="{E21F7560-7629-B64A-B36B-4F80C1C4A275}">
      <dgm:prSet/>
      <dgm:spPr/>
      <dgm:t>
        <a:bodyPr/>
        <a:lstStyle/>
        <a:p>
          <a:endParaRPr lang="en-US"/>
        </a:p>
      </dgm:t>
    </dgm:pt>
    <dgm:pt modelId="{8F2D8FCF-606D-3F45-A6BF-B094DBFA2F9C}">
      <dgm:prSet custT="1"/>
      <dgm:spPr/>
      <dgm:t>
        <a:bodyPr/>
        <a:lstStyle/>
        <a:p>
          <a:pPr>
            <a:buNone/>
          </a:pPr>
          <a:r>
            <a:rPr lang="en-US" sz="1800" dirty="0"/>
            <a:t>Deploy promotions, account conversations, and demand alignment to address negative volume and stabilize shipments.</a:t>
          </a:r>
        </a:p>
      </dgm:t>
    </dgm:pt>
    <dgm:pt modelId="{211B669C-DE84-AF4B-BA32-567BCCD4E1B7}" type="parTrans" cxnId="{175D554F-0E03-BC46-AB39-F42B2FC7475B}">
      <dgm:prSet/>
      <dgm:spPr/>
      <dgm:t>
        <a:bodyPr/>
        <a:lstStyle/>
        <a:p>
          <a:endParaRPr lang="en-US"/>
        </a:p>
      </dgm:t>
    </dgm:pt>
    <dgm:pt modelId="{F7179F5A-07A1-FC4C-92D3-AFEB7B86549F}" type="sibTrans" cxnId="{175D554F-0E03-BC46-AB39-F42B2FC7475B}">
      <dgm:prSet/>
      <dgm:spPr/>
      <dgm:t>
        <a:bodyPr/>
        <a:lstStyle/>
        <a:p>
          <a:endParaRPr lang="en-US"/>
        </a:p>
      </dgm:t>
    </dgm:pt>
    <dgm:pt modelId="{3570724E-196C-374B-9DC8-C5463A570026}">
      <dgm:prSet phldrT="[Text]" custT="1"/>
      <dgm:spPr/>
      <dgm:t>
        <a:bodyPr/>
        <a:lstStyle/>
        <a:p>
          <a:pPr>
            <a:buNone/>
          </a:pPr>
          <a:r>
            <a:rPr lang="en-US" sz="2400" b="1" dirty="0"/>
            <a:t>Collins Mix Optimization</a:t>
          </a:r>
          <a:endParaRPr lang="en-US" sz="2400" dirty="0"/>
        </a:p>
      </dgm:t>
    </dgm:pt>
    <dgm:pt modelId="{54A16797-26AB-F54E-AB20-DCF73AEC4CFA}" type="parTrans" cxnId="{ADBB40C7-3DE7-4645-8818-96348FA65575}">
      <dgm:prSet/>
      <dgm:spPr/>
      <dgm:t>
        <a:bodyPr/>
        <a:lstStyle/>
        <a:p>
          <a:endParaRPr lang="en-US"/>
        </a:p>
      </dgm:t>
    </dgm:pt>
    <dgm:pt modelId="{6E4AB122-1976-9341-AF98-D1C3C2EA8D6A}" type="sibTrans" cxnId="{ADBB40C7-3DE7-4645-8818-96348FA65575}">
      <dgm:prSet/>
      <dgm:spPr/>
      <dgm:t>
        <a:bodyPr/>
        <a:lstStyle/>
        <a:p>
          <a:endParaRPr lang="en-US"/>
        </a:p>
      </dgm:t>
    </dgm:pt>
    <dgm:pt modelId="{41705901-F22F-B048-91AD-43035DFDBBC1}">
      <dgm:prSet phldrT="[Text]" custT="1"/>
      <dgm:spPr/>
      <dgm:t>
        <a:bodyPr/>
        <a:lstStyle/>
        <a:p>
          <a:pPr>
            <a:buNone/>
          </a:pPr>
          <a:r>
            <a:rPr lang="en-US" sz="1800" dirty="0"/>
            <a:t>	Monitor negative mix drivers and shift customers toward higher-value SKUs to avoid erosion of pricing gains.</a:t>
          </a:r>
        </a:p>
      </dgm:t>
    </dgm:pt>
    <dgm:pt modelId="{A8C05CC9-86E3-C949-8445-65D48B46647F}" type="parTrans" cxnId="{CD7B2D87-63A2-EC49-B2D2-FC73EDE0425B}">
      <dgm:prSet/>
      <dgm:spPr/>
      <dgm:t>
        <a:bodyPr/>
        <a:lstStyle/>
        <a:p>
          <a:endParaRPr lang="en-US"/>
        </a:p>
      </dgm:t>
    </dgm:pt>
    <dgm:pt modelId="{9B17F43D-F4DC-9449-8621-C0888100A8D0}" type="sibTrans" cxnId="{CD7B2D87-63A2-EC49-B2D2-FC73EDE0425B}">
      <dgm:prSet/>
      <dgm:spPr/>
      <dgm:t>
        <a:bodyPr/>
        <a:lstStyle/>
        <a:p>
          <a:endParaRPr lang="en-US"/>
        </a:p>
      </dgm:t>
    </dgm:pt>
    <dgm:pt modelId="{B6D001B4-D217-7742-A647-E8FE02625F78}">
      <dgm:prSet phldrT="[Text]" custT="1"/>
      <dgm:spPr/>
      <dgm:t>
        <a:bodyPr/>
        <a:lstStyle/>
        <a:p>
          <a:pPr>
            <a:buNone/>
          </a:pPr>
          <a:r>
            <a:rPr lang="en-US" sz="2400" b="1" dirty="0"/>
            <a:t>Emerson Mix Improvement</a:t>
          </a:r>
          <a:endParaRPr lang="en-US" sz="2400" dirty="0"/>
        </a:p>
      </dgm:t>
    </dgm:pt>
    <dgm:pt modelId="{3F2960D5-2ECA-6744-8A73-ACC80C96EFA6}" type="parTrans" cxnId="{7C98EC02-A0E7-554F-A84D-5FF7C4665ADF}">
      <dgm:prSet/>
      <dgm:spPr/>
      <dgm:t>
        <a:bodyPr/>
        <a:lstStyle/>
        <a:p>
          <a:endParaRPr lang="en-US"/>
        </a:p>
      </dgm:t>
    </dgm:pt>
    <dgm:pt modelId="{7CD1FE99-9DB7-3C4C-A946-9FB88F05E403}" type="sibTrans" cxnId="{7C98EC02-A0E7-554F-A84D-5FF7C4665ADF}">
      <dgm:prSet/>
      <dgm:spPr/>
      <dgm:t>
        <a:bodyPr/>
        <a:lstStyle/>
        <a:p>
          <a:endParaRPr lang="en-US"/>
        </a:p>
      </dgm:t>
    </dgm:pt>
    <dgm:pt modelId="{DDFF7855-17EE-E240-A928-5E0A57B38AA2}">
      <dgm:prSet phldrT="[Text]" custT="1"/>
      <dgm:spPr/>
      <dgm:t>
        <a:bodyPr/>
        <a:lstStyle/>
        <a:p>
          <a:pPr>
            <a:buNone/>
          </a:pPr>
          <a:r>
            <a:rPr lang="en-US" sz="1800" dirty="0"/>
            <a:t>	Promote higher-margin alternatives, especially in segments where high volume is tied to low revenue yield (e.g., Emerson China).</a:t>
          </a:r>
        </a:p>
      </dgm:t>
    </dgm:pt>
    <dgm:pt modelId="{E45F2249-26C4-664B-9AEF-38308271BA2F}" type="parTrans" cxnId="{5C5838DE-422E-4D4C-8D2D-E3AF52B46ED5}">
      <dgm:prSet/>
      <dgm:spPr/>
      <dgm:t>
        <a:bodyPr/>
        <a:lstStyle/>
        <a:p>
          <a:endParaRPr lang="en-US"/>
        </a:p>
      </dgm:t>
    </dgm:pt>
    <dgm:pt modelId="{70468C9D-581A-DB4C-8911-B8AB90B025FB}" type="sibTrans" cxnId="{5C5838DE-422E-4D4C-8D2D-E3AF52B46ED5}">
      <dgm:prSet/>
      <dgm:spPr/>
      <dgm:t>
        <a:bodyPr/>
        <a:lstStyle/>
        <a:p>
          <a:endParaRPr lang="en-US"/>
        </a:p>
      </dgm:t>
    </dgm:pt>
    <dgm:pt modelId="{D8ABB01F-E308-EC40-8F2C-DA6F4534910B}">
      <dgm:prSet phldrT="[Text]" custT="1"/>
      <dgm:spPr/>
      <dgm:t>
        <a:bodyPr/>
        <a:lstStyle/>
        <a:p>
          <a:pPr>
            <a:buNone/>
          </a:pPr>
          <a:r>
            <a:rPr lang="en-US" sz="2400" b="1" dirty="0"/>
            <a:t>Detect &amp; Respond to Downward-Trend Parts</a:t>
          </a:r>
          <a:endParaRPr lang="en-US" sz="2400" dirty="0"/>
        </a:p>
      </dgm:t>
    </dgm:pt>
    <dgm:pt modelId="{42D8309E-D162-8542-9506-2E19E4A373DC}" type="parTrans" cxnId="{90D79B18-8C2E-F54A-9D42-944D2938F0F3}">
      <dgm:prSet/>
      <dgm:spPr/>
      <dgm:t>
        <a:bodyPr/>
        <a:lstStyle/>
        <a:p>
          <a:endParaRPr lang="en-US"/>
        </a:p>
      </dgm:t>
    </dgm:pt>
    <dgm:pt modelId="{BA2E3317-1B15-374D-A888-19ECC8BCFADD}" type="sibTrans" cxnId="{90D79B18-8C2E-F54A-9D42-944D2938F0F3}">
      <dgm:prSet/>
      <dgm:spPr/>
      <dgm:t>
        <a:bodyPr/>
        <a:lstStyle/>
        <a:p>
          <a:endParaRPr lang="en-US"/>
        </a:p>
      </dgm:t>
    </dgm:pt>
    <dgm:pt modelId="{E08904E5-38CA-3D4B-ADE6-8956DF850BBA}">
      <dgm:prSet custT="1"/>
      <dgm:spPr/>
      <dgm:t>
        <a:bodyPr/>
        <a:lstStyle/>
        <a:p>
          <a:pPr>
            <a:buNone/>
          </a:pPr>
          <a:r>
            <a:rPr lang="en-US" sz="1800" dirty="0"/>
            <a:t>	Identify flagged gaps in the What-If model and apply upsell, bundling, or targeted outreach strategies to reverse momentum.</a:t>
          </a:r>
        </a:p>
      </dgm:t>
    </dgm:pt>
    <dgm:pt modelId="{64C95A2B-73AE-0649-9A18-EF8A7A1304F0}" type="parTrans" cxnId="{A5688ED6-0C1C-2041-8CF0-470142707DDD}">
      <dgm:prSet/>
      <dgm:spPr/>
      <dgm:t>
        <a:bodyPr/>
        <a:lstStyle/>
        <a:p>
          <a:endParaRPr lang="en-US"/>
        </a:p>
      </dgm:t>
    </dgm:pt>
    <dgm:pt modelId="{6111ACC8-5BDB-F347-9693-7A79428D6E18}" type="sibTrans" cxnId="{A5688ED6-0C1C-2041-8CF0-470142707DDD}">
      <dgm:prSet/>
      <dgm:spPr/>
      <dgm:t>
        <a:bodyPr/>
        <a:lstStyle/>
        <a:p>
          <a:endParaRPr lang="en-US"/>
        </a:p>
      </dgm:t>
    </dgm:pt>
    <dgm:pt modelId="{1043BADF-6CB6-4B4D-ABE6-D8E526199158}">
      <dgm:prSet custT="1"/>
      <dgm:spPr/>
      <dgm:t>
        <a:bodyPr/>
        <a:lstStyle/>
        <a:p>
          <a:pPr>
            <a:buNone/>
          </a:pPr>
          <a:r>
            <a:rPr lang="en-US" sz="2400" b="1" dirty="0"/>
            <a:t>Focus Intervention Where Confidence Is Low</a:t>
          </a:r>
          <a:endParaRPr lang="en-US" sz="2400" dirty="0"/>
        </a:p>
      </dgm:t>
    </dgm:pt>
    <dgm:pt modelId="{08925DF5-21B1-C148-8E5B-F23B11C6758C}" type="parTrans" cxnId="{5B9A97FE-A25C-3944-A4C9-F1F7FA325D87}">
      <dgm:prSet/>
      <dgm:spPr/>
      <dgm:t>
        <a:bodyPr/>
        <a:lstStyle/>
        <a:p>
          <a:endParaRPr lang="en-US"/>
        </a:p>
      </dgm:t>
    </dgm:pt>
    <dgm:pt modelId="{25DFA455-DAF4-6E42-BE3C-712B7935D0BD}" type="sibTrans" cxnId="{5B9A97FE-A25C-3944-A4C9-F1F7FA325D87}">
      <dgm:prSet/>
      <dgm:spPr/>
      <dgm:t>
        <a:bodyPr/>
        <a:lstStyle/>
        <a:p>
          <a:endParaRPr lang="en-US"/>
        </a:p>
      </dgm:t>
    </dgm:pt>
    <dgm:pt modelId="{2B8EFAC8-A067-7647-BF77-B4B6503A783F}">
      <dgm:prSet custT="1"/>
      <dgm:spPr/>
      <dgm:t>
        <a:bodyPr/>
        <a:lstStyle/>
        <a:p>
          <a:pPr>
            <a:buNone/>
          </a:pPr>
          <a:r>
            <a:rPr lang="en-US" sz="1800" dirty="0"/>
            <a:t>	For low-history or low-confidence parts, increase customer touch points and continue feeding data to improve model reliability.</a:t>
          </a:r>
        </a:p>
      </dgm:t>
    </dgm:pt>
    <dgm:pt modelId="{3795543B-1234-0347-955B-A61A57B710F7}" type="parTrans" cxnId="{81664178-B068-3D4C-AD26-705BFDC704BE}">
      <dgm:prSet/>
      <dgm:spPr/>
      <dgm:t>
        <a:bodyPr/>
        <a:lstStyle/>
        <a:p>
          <a:endParaRPr lang="en-US"/>
        </a:p>
      </dgm:t>
    </dgm:pt>
    <dgm:pt modelId="{5DC3118F-1800-6F4C-9C26-BA84053F562D}" type="sibTrans" cxnId="{81664178-B068-3D4C-AD26-705BFDC704BE}">
      <dgm:prSet/>
      <dgm:spPr/>
      <dgm:t>
        <a:bodyPr/>
        <a:lstStyle/>
        <a:p>
          <a:endParaRPr lang="en-US"/>
        </a:p>
      </dgm:t>
    </dgm:pt>
    <dgm:pt modelId="{0A9033A4-C224-2843-9A48-76B46701A3E9}" type="pres">
      <dgm:prSet presAssocID="{EF81B1B5-2507-724B-84CD-B1DDC636857D}" presName="diagram" presStyleCnt="0">
        <dgm:presLayoutVars>
          <dgm:chPref val="1"/>
          <dgm:dir/>
          <dgm:animOne val="branch"/>
          <dgm:animLvl val="lvl"/>
          <dgm:resizeHandles/>
        </dgm:presLayoutVars>
      </dgm:prSet>
      <dgm:spPr/>
    </dgm:pt>
    <dgm:pt modelId="{FD5958D0-2F50-424E-9D13-7BE8510688AA}" type="pres">
      <dgm:prSet presAssocID="{B6FF2920-66A9-4F4B-BE7A-BD7B047DB166}" presName="root" presStyleCnt="0"/>
      <dgm:spPr/>
    </dgm:pt>
    <dgm:pt modelId="{E9EDA269-99F4-E042-83E1-A1185FFE3212}" type="pres">
      <dgm:prSet presAssocID="{B6FF2920-66A9-4F4B-BE7A-BD7B047DB166}" presName="rootComposite" presStyleCnt="0"/>
      <dgm:spPr/>
    </dgm:pt>
    <dgm:pt modelId="{1F2FEA11-C482-D944-BF6F-654E86503551}" type="pres">
      <dgm:prSet presAssocID="{B6FF2920-66A9-4F4B-BE7A-BD7B047DB166}" presName="rootText" presStyleLbl="node1" presStyleIdx="0" presStyleCnt="5" custScaleX="133100" custScaleY="133100" custLinFactNeighborX="-6488" custLinFactNeighborY="-1700"/>
      <dgm:spPr/>
    </dgm:pt>
    <dgm:pt modelId="{D88CA2B5-A4CE-644C-A61A-29EDCB51C65E}" type="pres">
      <dgm:prSet presAssocID="{B6FF2920-66A9-4F4B-BE7A-BD7B047DB166}" presName="rootConnector" presStyleLbl="node1" presStyleIdx="0" presStyleCnt="5"/>
      <dgm:spPr/>
    </dgm:pt>
    <dgm:pt modelId="{5E68AD05-2DF0-8840-A185-49AFFA34C446}" type="pres">
      <dgm:prSet presAssocID="{B6FF2920-66A9-4F4B-BE7A-BD7B047DB166}" presName="childShape" presStyleCnt="0"/>
      <dgm:spPr/>
    </dgm:pt>
    <dgm:pt modelId="{0AD9ECDA-16D8-6F48-980F-C7785FA8D119}" type="pres">
      <dgm:prSet presAssocID="{B4398794-0DE3-C847-8401-38EE8246AC8F}" presName="Name13" presStyleLbl="parChTrans1D2" presStyleIdx="0" presStyleCnt="10"/>
      <dgm:spPr/>
    </dgm:pt>
    <dgm:pt modelId="{CB62734F-9F77-B849-9F4F-75EFB6F1629E}" type="pres">
      <dgm:prSet presAssocID="{474CF2EC-0C86-BF46-9178-DD84971D1537}" presName="childText" presStyleLbl="bgAcc1" presStyleIdx="0" presStyleCnt="10" custScaleX="143194" custScaleY="244035">
        <dgm:presLayoutVars>
          <dgm:bulletEnabled val="1"/>
        </dgm:presLayoutVars>
      </dgm:prSet>
      <dgm:spPr/>
    </dgm:pt>
    <dgm:pt modelId="{9D21F490-4C78-6A48-A231-434654D6712D}" type="pres">
      <dgm:prSet presAssocID="{36D4CFC9-8A93-C843-9150-A4B305F19744}" presName="Name13" presStyleLbl="parChTrans1D2" presStyleIdx="1" presStyleCnt="10"/>
      <dgm:spPr/>
    </dgm:pt>
    <dgm:pt modelId="{525A3155-2A8C-C348-94DF-4CD1EB1E738B}" type="pres">
      <dgm:prSet presAssocID="{7C44F5C3-A63E-3647-A041-B8915880962C}" presName="childText" presStyleLbl="bgAcc1" presStyleIdx="1" presStyleCnt="10" custScaleX="145278" custScaleY="263124">
        <dgm:presLayoutVars>
          <dgm:bulletEnabled val="1"/>
        </dgm:presLayoutVars>
      </dgm:prSet>
      <dgm:spPr/>
    </dgm:pt>
    <dgm:pt modelId="{24983840-CDEA-D641-B61A-776061D7B1AD}" type="pres">
      <dgm:prSet presAssocID="{43328BAF-0EA6-AD42-ABF8-BCD0E65A3CEB}" presName="root" presStyleCnt="0"/>
      <dgm:spPr/>
    </dgm:pt>
    <dgm:pt modelId="{B6B476F5-113C-2043-82F3-10A01515D09B}" type="pres">
      <dgm:prSet presAssocID="{43328BAF-0EA6-AD42-ABF8-BCD0E65A3CEB}" presName="rootComposite" presStyleCnt="0"/>
      <dgm:spPr/>
    </dgm:pt>
    <dgm:pt modelId="{238E8CA1-474A-CF4B-9381-B28713C010C6}" type="pres">
      <dgm:prSet presAssocID="{43328BAF-0EA6-AD42-ABF8-BCD0E65A3CEB}" presName="rootText" presStyleLbl="node1" presStyleIdx="1" presStyleCnt="5" custScaleX="133100" custScaleY="133100" custLinFactNeighborX="-5936"/>
      <dgm:spPr/>
    </dgm:pt>
    <dgm:pt modelId="{CB554AAC-D118-F84E-8CEA-B2F84A39EAE9}" type="pres">
      <dgm:prSet presAssocID="{43328BAF-0EA6-AD42-ABF8-BCD0E65A3CEB}" presName="rootConnector" presStyleLbl="node1" presStyleIdx="1" presStyleCnt="5"/>
      <dgm:spPr/>
    </dgm:pt>
    <dgm:pt modelId="{67EF9B85-01D5-7549-8A2A-14A976495ADB}" type="pres">
      <dgm:prSet presAssocID="{43328BAF-0EA6-AD42-ABF8-BCD0E65A3CEB}" presName="childShape" presStyleCnt="0"/>
      <dgm:spPr/>
    </dgm:pt>
    <dgm:pt modelId="{D1093977-45B3-DF40-BDB3-B8E980C4C729}" type="pres">
      <dgm:prSet presAssocID="{7C78A8AD-46DE-2341-B02D-A47DA4A0B577}" presName="Name13" presStyleLbl="parChTrans1D2" presStyleIdx="2" presStyleCnt="10"/>
      <dgm:spPr/>
    </dgm:pt>
    <dgm:pt modelId="{83494028-A3E9-3A45-BFED-674FA33F40EE}" type="pres">
      <dgm:prSet presAssocID="{9773F024-FC56-DA44-8EBE-A5724D7EB0DD}" presName="childText" presStyleLbl="bgAcc1" presStyleIdx="2" presStyleCnt="10" custScaleX="148403" custScaleY="240117" custLinFactNeighborX="-7420">
        <dgm:presLayoutVars>
          <dgm:bulletEnabled val="1"/>
        </dgm:presLayoutVars>
      </dgm:prSet>
      <dgm:spPr/>
    </dgm:pt>
    <dgm:pt modelId="{82EC0B2B-0A51-AE4C-8E83-595C873A7D46}" type="pres">
      <dgm:prSet presAssocID="{926E61CA-F4C5-2F46-A897-A59F5D3CB6FE}" presName="Name13" presStyleLbl="parChTrans1D2" presStyleIdx="3" presStyleCnt="10"/>
      <dgm:spPr/>
    </dgm:pt>
    <dgm:pt modelId="{39B29A67-F2BA-EA4F-A884-B347454FDB1F}" type="pres">
      <dgm:prSet presAssocID="{50EDCE82-8733-B143-B840-7840C1D736E1}" presName="childText" presStyleLbl="bgAcc1" presStyleIdx="3" presStyleCnt="10" custScaleX="143685" custScaleY="255412" custLinFactNeighborX="-3219" custLinFactNeighborY="952">
        <dgm:presLayoutVars>
          <dgm:bulletEnabled val="1"/>
        </dgm:presLayoutVars>
      </dgm:prSet>
      <dgm:spPr/>
    </dgm:pt>
    <dgm:pt modelId="{A3032468-0DA2-0A4D-BAB2-8BF0634D09DA}" type="pres">
      <dgm:prSet presAssocID="{930FB3AF-9AAC-7049-9025-5F9E58F50685}" presName="root" presStyleCnt="0"/>
      <dgm:spPr/>
    </dgm:pt>
    <dgm:pt modelId="{8C6B2DF6-FCA3-F54F-80A5-55AD689AA8F6}" type="pres">
      <dgm:prSet presAssocID="{930FB3AF-9AAC-7049-9025-5F9E58F50685}" presName="rootComposite" presStyleCnt="0"/>
      <dgm:spPr/>
    </dgm:pt>
    <dgm:pt modelId="{114DBA06-71E0-8F48-90B6-69711F829F6A}" type="pres">
      <dgm:prSet presAssocID="{930FB3AF-9AAC-7049-9025-5F9E58F50685}" presName="rootText" presStyleLbl="node1" presStyleIdx="2" presStyleCnt="5" custScaleX="133100" custScaleY="133100" custLinFactNeighborX="-7631"/>
      <dgm:spPr/>
    </dgm:pt>
    <dgm:pt modelId="{30A33681-5015-AE47-A6F3-348CA3F1082C}" type="pres">
      <dgm:prSet presAssocID="{930FB3AF-9AAC-7049-9025-5F9E58F50685}" presName="rootConnector" presStyleLbl="node1" presStyleIdx="2" presStyleCnt="5"/>
      <dgm:spPr/>
    </dgm:pt>
    <dgm:pt modelId="{1FE9FD2E-EEEE-8646-B7CD-D464E643B178}" type="pres">
      <dgm:prSet presAssocID="{930FB3AF-9AAC-7049-9025-5F9E58F50685}" presName="childShape" presStyleCnt="0"/>
      <dgm:spPr/>
    </dgm:pt>
    <dgm:pt modelId="{AF259925-996D-CA4F-B11D-46E5F477781F}" type="pres">
      <dgm:prSet presAssocID="{D9BF66A1-1EC8-E946-A4AE-B658530A44D9}" presName="Name13" presStyleLbl="parChTrans1D2" presStyleIdx="4" presStyleCnt="10"/>
      <dgm:spPr/>
    </dgm:pt>
    <dgm:pt modelId="{593539D8-EF4A-B64D-B901-0F6220836075}" type="pres">
      <dgm:prSet presAssocID="{5C43323A-7C48-7240-A781-363C46FE7A4A}" presName="childText" presStyleLbl="bgAcc1" presStyleIdx="4" presStyleCnt="10" custScaleX="147217" custScaleY="193847" custLinFactNeighborX="-9539">
        <dgm:presLayoutVars>
          <dgm:bulletEnabled val="1"/>
        </dgm:presLayoutVars>
      </dgm:prSet>
      <dgm:spPr/>
    </dgm:pt>
    <dgm:pt modelId="{FFC4BDC1-4094-2644-9BA8-F81ECB989DB1}" type="pres">
      <dgm:prSet presAssocID="{D6DE24E6-DEAE-0146-812F-2F7DBE6CFDAC}" presName="Name13" presStyleLbl="parChTrans1D2" presStyleIdx="5" presStyleCnt="10"/>
      <dgm:spPr/>
    </dgm:pt>
    <dgm:pt modelId="{FA4BD522-89F1-C64E-8A4F-97DD06E77147}" type="pres">
      <dgm:prSet presAssocID="{F6F1A04B-BB97-EB4A-9103-6290BA312492}" presName="childText" presStyleLbl="bgAcc1" presStyleIdx="5" presStyleCnt="10" custScaleX="145134" custScaleY="232216" custLinFactNeighborX="-5351" custLinFactNeighborY="52375">
        <dgm:presLayoutVars>
          <dgm:bulletEnabled val="1"/>
        </dgm:presLayoutVars>
      </dgm:prSet>
      <dgm:spPr/>
    </dgm:pt>
    <dgm:pt modelId="{06204F35-83A4-2D46-9735-3C40B4536A4D}" type="pres">
      <dgm:prSet presAssocID="{34F947AC-6379-7C4C-A0D0-0A75582B0DB5}" presName="root" presStyleCnt="0"/>
      <dgm:spPr/>
    </dgm:pt>
    <dgm:pt modelId="{6900B5D4-1945-D14E-958F-52C991A99CBF}" type="pres">
      <dgm:prSet presAssocID="{34F947AC-6379-7C4C-A0D0-0A75582B0DB5}" presName="rootComposite" presStyleCnt="0"/>
      <dgm:spPr/>
    </dgm:pt>
    <dgm:pt modelId="{093129EF-E15D-7443-B4FB-DADFAA0D4BCC}" type="pres">
      <dgm:prSet presAssocID="{34F947AC-6379-7C4C-A0D0-0A75582B0DB5}" presName="rootText" presStyleLbl="node1" presStyleIdx="3" presStyleCnt="5" custScaleX="133100" custScaleY="133100" custLinFactNeighborX="-8480"/>
      <dgm:spPr/>
    </dgm:pt>
    <dgm:pt modelId="{BA2CB653-44E1-CD4D-A722-CCB79739C09D}" type="pres">
      <dgm:prSet presAssocID="{34F947AC-6379-7C4C-A0D0-0A75582B0DB5}" presName="rootConnector" presStyleLbl="node1" presStyleIdx="3" presStyleCnt="5"/>
      <dgm:spPr/>
    </dgm:pt>
    <dgm:pt modelId="{830A239D-E933-954B-9F19-812363710661}" type="pres">
      <dgm:prSet presAssocID="{34F947AC-6379-7C4C-A0D0-0A75582B0DB5}" presName="childShape" presStyleCnt="0"/>
      <dgm:spPr/>
    </dgm:pt>
    <dgm:pt modelId="{B3AA6B34-3586-B24E-B5A1-A695667EE18D}" type="pres">
      <dgm:prSet presAssocID="{54A16797-26AB-F54E-AB20-DCF73AEC4CFA}" presName="Name13" presStyleLbl="parChTrans1D2" presStyleIdx="6" presStyleCnt="10"/>
      <dgm:spPr/>
    </dgm:pt>
    <dgm:pt modelId="{0CE59C80-3703-1041-93FB-E85DFF2A9324}" type="pres">
      <dgm:prSet presAssocID="{3570724E-196C-374B-9DC8-C5463A570026}" presName="childText" presStyleLbl="bgAcc1" presStyleIdx="6" presStyleCnt="10" custScaleX="139438" custScaleY="222974" custLinFactNeighborX="-10600">
        <dgm:presLayoutVars>
          <dgm:bulletEnabled val="1"/>
        </dgm:presLayoutVars>
      </dgm:prSet>
      <dgm:spPr/>
    </dgm:pt>
    <dgm:pt modelId="{597B99B4-BBBF-0745-B5B0-7A6E249E80D7}" type="pres">
      <dgm:prSet presAssocID="{3F2960D5-2ECA-6744-8A73-ACC80C96EFA6}" presName="Name13" presStyleLbl="parChTrans1D2" presStyleIdx="7" presStyleCnt="10"/>
      <dgm:spPr/>
    </dgm:pt>
    <dgm:pt modelId="{97C0EF41-DC39-D14F-93A9-0E877554236C}" type="pres">
      <dgm:prSet presAssocID="{B6D001B4-D217-7742-A647-E8FE02625F78}" presName="childText" presStyleLbl="bgAcc1" presStyleIdx="7" presStyleCnt="10" custScaleX="139438" custScaleY="239908" custLinFactNeighborX="-8515" custLinFactNeighborY="27095">
        <dgm:presLayoutVars>
          <dgm:bulletEnabled val="1"/>
        </dgm:presLayoutVars>
      </dgm:prSet>
      <dgm:spPr/>
    </dgm:pt>
    <dgm:pt modelId="{EA2ACCED-A274-564E-9DF3-EA700E3B1003}" type="pres">
      <dgm:prSet presAssocID="{F22FBEBB-A785-014C-A691-FD7ED37957C3}" presName="root" presStyleCnt="0"/>
      <dgm:spPr/>
    </dgm:pt>
    <dgm:pt modelId="{EADD83CF-2297-504C-B344-A3957E57ADC4}" type="pres">
      <dgm:prSet presAssocID="{F22FBEBB-A785-014C-A691-FD7ED37957C3}" presName="rootComposite" presStyleCnt="0"/>
      <dgm:spPr/>
    </dgm:pt>
    <dgm:pt modelId="{197C5976-C731-2944-A1AD-1FF89255286B}" type="pres">
      <dgm:prSet presAssocID="{F22FBEBB-A785-014C-A691-FD7ED37957C3}" presName="rootText" presStyleLbl="node1" presStyleIdx="4" presStyleCnt="5" custScaleX="133100" custScaleY="133100" custLinFactNeighborX="-12717"/>
      <dgm:spPr/>
    </dgm:pt>
    <dgm:pt modelId="{985D0189-794E-B84B-80E0-97B0BFFF5A29}" type="pres">
      <dgm:prSet presAssocID="{F22FBEBB-A785-014C-A691-FD7ED37957C3}" presName="rootConnector" presStyleLbl="node1" presStyleIdx="4" presStyleCnt="5"/>
      <dgm:spPr/>
    </dgm:pt>
    <dgm:pt modelId="{EC91344A-D20F-BF4A-ABD8-00D9FE1B5EB6}" type="pres">
      <dgm:prSet presAssocID="{F22FBEBB-A785-014C-A691-FD7ED37957C3}" presName="childShape" presStyleCnt="0"/>
      <dgm:spPr/>
    </dgm:pt>
    <dgm:pt modelId="{7BE802C5-7192-404B-A6B1-21AB825481CB}" type="pres">
      <dgm:prSet presAssocID="{42D8309E-D162-8542-9506-2E19E4A373DC}" presName="Name13" presStyleLbl="parChTrans1D2" presStyleIdx="8" presStyleCnt="10"/>
      <dgm:spPr/>
    </dgm:pt>
    <dgm:pt modelId="{1F776216-6FC9-2A4A-9779-8CB5E9BC433A}" type="pres">
      <dgm:prSet presAssocID="{D8ABB01F-E308-EC40-8F2C-DA6F4534910B}" presName="childText" presStyleLbl="bgAcc1" presStyleIdx="8" presStyleCnt="10" custScaleX="157681" custScaleY="256281" custLinFactNeighborX="-15897">
        <dgm:presLayoutVars>
          <dgm:bulletEnabled val="1"/>
        </dgm:presLayoutVars>
      </dgm:prSet>
      <dgm:spPr/>
    </dgm:pt>
    <dgm:pt modelId="{3387194F-07E6-5544-9C9B-EE89547CD8FB}" type="pres">
      <dgm:prSet presAssocID="{08925DF5-21B1-C148-8E5B-F23B11C6758C}" presName="Name13" presStyleLbl="parChTrans1D2" presStyleIdx="9" presStyleCnt="10"/>
      <dgm:spPr/>
    </dgm:pt>
    <dgm:pt modelId="{14EC3C3F-6D4D-FE48-8982-9B11059C0B61}" type="pres">
      <dgm:prSet presAssocID="{1043BADF-6CB6-4B4D-ABE6-D8E526199158}" presName="childText" presStyleLbl="bgAcc1" presStyleIdx="9" presStyleCnt="10" custScaleX="154521" custScaleY="249995" custLinFactNeighborX="-15394" custLinFactNeighborY="726">
        <dgm:presLayoutVars>
          <dgm:bulletEnabled val="1"/>
        </dgm:presLayoutVars>
      </dgm:prSet>
      <dgm:spPr/>
    </dgm:pt>
  </dgm:ptLst>
  <dgm:cxnLst>
    <dgm:cxn modelId="{7C98EC02-A0E7-554F-A84D-5FF7C4665ADF}" srcId="{34F947AC-6379-7C4C-A0D0-0A75582B0DB5}" destId="{B6D001B4-D217-7742-A647-E8FE02625F78}" srcOrd="1" destOrd="0" parTransId="{3F2960D5-2ECA-6744-8A73-ACC80C96EFA6}" sibTransId="{7CD1FE99-9DB7-3C4C-A946-9FB88F05E403}"/>
    <dgm:cxn modelId="{349FEE03-2FDA-4D42-8E98-76109525D514}" type="presOf" srcId="{9773F024-FC56-DA44-8EBE-A5724D7EB0DD}" destId="{83494028-A3E9-3A45-BFED-674FA33F40EE}" srcOrd="0" destOrd="0" presId="urn:microsoft.com/office/officeart/2005/8/layout/hierarchy3"/>
    <dgm:cxn modelId="{1A137304-7548-A24B-BA54-ECD402092BA2}" type="presOf" srcId="{B6D001B4-D217-7742-A647-E8FE02625F78}" destId="{97C0EF41-DC39-D14F-93A9-0E877554236C}" srcOrd="0" destOrd="0" presId="urn:microsoft.com/office/officeart/2005/8/layout/hierarchy3"/>
    <dgm:cxn modelId="{82AB3C05-ECB1-E24B-9F53-52BC219795BF}" srcId="{43328BAF-0EA6-AD42-ABF8-BCD0E65A3CEB}" destId="{50EDCE82-8733-B143-B840-7840C1D736E1}" srcOrd="1" destOrd="0" parTransId="{926E61CA-F4C5-2F46-A897-A59F5D3CB6FE}" sibTransId="{523B2F54-6D71-0645-BA69-18C3269027BA}"/>
    <dgm:cxn modelId="{D5134009-0BE6-C741-ACB1-8D7684F4B9DB}" type="presOf" srcId="{D6DE24E6-DEAE-0146-812F-2F7DBE6CFDAC}" destId="{FFC4BDC1-4094-2644-9BA8-F81ECB989DB1}" srcOrd="0" destOrd="0" presId="urn:microsoft.com/office/officeart/2005/8/layout/hierarchy3"/>
    <dgm:cxn modelId="{BA8BA609-9509-834A-B1F9-9FD127888B2E}" type="presOf" srcId="{36D4CFC9-8A93-C843-9150-A4B305F19744}" destId="{9D21F490-4C78-6A48-A231-434654D6712D}" srcOrd="0" destOrd="0" presId="urn:microsoft.com/office/officeart/2005/8/layout/hierarchy3"/>
    <dgm:cxn modelId="{D6AADB0C-4ED7-5D44-BBEE-90EF2DD211AF}" type="presOf" srcId="{E08904E5-38CA-3D4B-ADE6-8956DF850BBA}" destId="{1F776216-6FC9-2A4A-9779-8CB5E9BC433A}" srcOrd="0" destOrd="1" presId="urn:microsoft.com/office/officeart/2005/8/layout/hierarchy3"/>
    <dgm:cxn modelId="{AD2D580F-0F0D-6F45-99B4-A7997709020B}" srcId="{B6FF2920-66A9-4F4B-BE7A-BD7B047DB166}" destId="{474CF2EC-0C86-BF46-9178-DD84971D1537}" srcOrd="0" destOrd="0" parTransId="{B4398794-0DE3-C847-8401-38EE8246AC8F}" sibTransId="{850BFF21-3740-8341-A8FF-5201F15885D4}"/>
    <dgm:cxn modelId="{90D79B18-8C2E-F54A-9D42-944D2938F0F3}" srcId="{F22FBEBB-A785-014C-A691-FD7ED37957C3}" destId="{D8ABB01F-E308-EC40-8F2C-DA6F4534910B}" srcOrd="0" destOrd="0" parTransId="{42D8309E-D162-8542-9506-2E19E4A373DC}" sibTransId="{BA2E3317-1B15-374D-A888-19ECC8BCFADD}"/>
    <dgm:cxn modelId="{9DABB71B-77F4-ED44-AC39-34F48E56A78B}" type="presOf" srcId="{EF81B1B5-2507-724B-84CD-B1DDC636857D}" destId="{0A9033A4-C224-2843-9A48-76B46701A3E9}" srcOrd="0" destOrd="0" presId="urn:microsoft.com/office/officeart/2005/8/layout/hierarchy3"/>
    <dgm:cxn modelId="{58DB141C-37E0-9342-8D11-2C22EACEE901}" type="presOf" srcId="{DDFF7855-17EE-E240-A928-5E0A57B38AA2}" destId="{97C0EF41-DC39-D14F-93A9-0E877554236C}" srcOrd="0" destOrd="1" presId="urn:microsoft.com/office/officeart/2005/8/layout/hierarchy3"/>
    <dgm:cxn modelId="{E777201C-E0A6-C245-ADE7-11AE53AB61AF}" type="presOf" srcId="{34F947AC-6379-7C4C-A0D0-0A75582B0DB5}" destId="{093129EF-E15D-7443-B4FB-DADFAA0D4BCC}" srcOrd="0" destOrd="0" presId="urn:microsoft.com/office/officeart/2005/8/layout/hierarchy3"/>
    <dgm:cxn modelId="{9EC73C1C-AE56-9D4B-8F73-D46E9AE4FFC6}" type="presOf" srcId="{73D858CC-D61A-4648-805C-9136B0C7DC59}" destId="{593539D8-EF4A-B64D-B901-0F6220836075}" srcOrd="0" destOrd="1" presId="urn:microsoft.com/office/officeart/2005/8/layout/hierarchy3"/>
    <dgm:cxn modelId="{E978191F-77A5-0A41-AC28-E74D91DE5DE3}" type="presOf" srcId="{930FB3AF-9AAC-7049-9025-5F9E58F50685}" destId="{30A33681-5015-AE47-A6F3-348CA3F1082C}" srcOrd="1" destOrd="0" presId="urn:microsoft.com/office/officeart/2005/8/layout/hierarchy3"/>
    <dgm:cxn modelId="{490BA122-2A3D-3F4F-B360-1E472967C0CA}" srcId="{EF81B1B5-2507-724B-84CD-B1DDC636857D}" destId="{B6FF2920-66A9-4F4B-BE7A-BD7B047DB166}" srcOrd="0" destOrd="0" parTransId="{115CEF53-2FEE-6544-9BBA-8585ACECC7A5}" sibTransId="{40B17CFB-728E-444D-A1A7-C052E11E6987}"/>
    <dgm:cxn modelId="{AE1EDC27-3FE3-F542-BEE9-4AACBF856564}" type="presOf" srcId="{926E61CA-F4C5-2F46-A897-A59F5D3CB6FE}" destId="{82EC0B2B-0A51-AE4C-8E83-595C873A7D46}" srcOrd="0" destOrd="0" presId="urn:microsoft.com/office/officeart/2005/8/layout/hierarchy3"/>
    <dgm:cxn modelId="{5647CE29-699E-0B46-8A1D-D59F17D399C6}" type="presOf" srcId="{B6FF2920-66A9-4F4B-BE7A-BD7B047DB166}" destId="{D88CA2B5-A4CE-644C-A61A-29EDCB51C65E}" srcOrd="1" destOrd="0" presId="urn:microsoft.com/office/officeart/2005/8/layout/hierarchy3"/>
    <dgm:cxn modelId="{86ED8D30-129E-AA42-988E-15E16BAF38A4}" type="presOf" srcId="{F22FBEBB-A785-014C-A691-FD7ED37957C3}" destId="{197C5976-C731-2944-A1AD-1FF89255286B}" srcOrd="0" destOrd="0" presId="urn:microsoft.com/office/officeart/2005/8/layout/hierarchy3"/>
    <dgm:cxn modelId="{CFC29E32-4589-2A4E-A287-2987E27D9E9D}" srcId="{7C44F5C3-A63E-3647-A041-B8915880962C}" destId="{89ED25DB-51DA-1B49-B1AF-B951D9869D16}" srcOrd="0" destOrd="0" parTransId="{2C7BF7FF-0AA8-EE44-B2B2-F96BC57A6638}" sibTransId="{E9A49246-114C-E34A-991E-5327F17F958E}"/>
    <dgm:cxn modelId="{AC53A032-89D7-C740-903B-F8C5AD883CE8}" type="presOf" srcId="{42D8309E-D162-8542-9506-2E19E4A373DC}" destId="{7BE802C5-7192-404B-A6B1-21AB825481CB}" srcOrd="0" destOrd="0" presId="urn:microsoft.com/office/officeart/2005/8/layout/hierarchy3"/>
    <dgm:cxn modelId="{202A4638-1FD6-454D-ADF5-542E0211C165}" type="presOf" srcId="{1043BADF-6CB6-4B4D-ABE6-D8E526199158}" destId="{14EC3C3F-6D4D-FE48-8982-9B11059C0B61}" srcOrd="0" destOrd="0" presId="urn:microsoft.com/office/officeart/2005/8/layout/hierarchy3"/>
    <dgm:cxn modelId="{5BF79E39-3E06-B14F-A37F-082F436193D9}" type="presOf" srcId="{F6F1A04B-BB97-EB4A-9103-6290BA312492}" destId="{FA4BD522-89F1-C64E-8A4F-97DD06E77147}" srcOrd="0" destOrd="0" presId="urn:microsoft.com/office/officeart/2005/8/layout/hierarchy3"/>
    <dgm:cxn modelId="{0FBFF648-CE53-0748-9BE6-4783D758854E}" srcId="{EF81B1B5-2507-724B-84CD-B1DDC636857D}" destId="{43328BAF-0EA6-AD42-ABF8-BCD0E65A3CEB}" srcOrd="1" destOrd="0" parTransId="{838B7F32-9CA0-FF40-9712-DA265A350C56}" sibTransId="{978C2C61-F66C-2540-B3D5-854C214CDDE7}"/>
    <dgm:cxn modelId="{9D2C094B-9F0C-9347-A496-4EFE23DA73AD}" srcId="{930FB3AF-9AAC-7049-9025-5F9E58F50685}" destId="{5C43323A-7C48-7240-A781-363C46FE7A4A}" srcOrd="0" destOrd="0" parTransId="{D9BF66A1-1EC8-E946-A4AE-B658530A44D9}" sibTransId="{6A854A5D-6A7A-4E4C-AFAE-3FDCF5B466C2}"/>
    <dgm:cxn modelId="{62EA8B4B-0E63-4146-8B1D-9BE4584E977A}" type="presOf" srcId="{41705901-F22F-B048-91AD-43035DFDBBC1}" destId="{0CE59C80-3703-1041-93FB-E85DFF2A9324}" srcOrd="0" destOrd="1" presId="urn:microsoft.com/office/officeart/2005/8/layout/hierarchy3"/>
    <dgm:cxn modelId="{175D554F-0E03-BC46-AB39-F42B2FC7475B}" srcId="{F6F1A04B-BB97-EB4A-9103-6290BA312492}" destId="{8F2D8FCF-606D-3F45-A6BF-B094DBFA2F9C}" srcOrd="0" destOrd="0" parTransId="{211B669C-DE84-AF4B-BA32-567BCCD4E1B7}" sibTransId="{F7179F5A-07A1-FC4C-92D3-AFEB7B86549F}"/>
    <dgm:cxn modelId="{4C5D6D50-1C20-F24B-9D78-055B9A3D3A12}" type="presOf" srcId="{474CF2EC-0C86-BF46-9178-DD84971D1537}" destId="{CB62734F-9F77-B849-9F4F-75EFB6F1629E}" srcOrd="0" destOrd="0" presId="urn:microsoft.com/office/officeart/2005/8/layout/hierarchy3"/>
    <dgm:cxn modelId="{FE738B50-0519-B747-A1D3-64C1C6CA8D44}" type="presOf" srcId="{D8ABB01F-E308-EC40-8F2C-DA6F4534910B}" destId="{1F776216-6FC9-2A4A-9779-8CB5E9BC433A}" srcOrd="0" destOrd="0" presId="urn:microsoft.com/office/officeart/2005/8/layout/hierarchy3"/>
    <dgm:cxn modelId="{86978655-85DF-3447-9ECC-592F2688A7A9}" type="presOf" srcId="{34F947AC-6379-7C4C-A0D0-0A75582B0DB5}" destId="{BA2CB653-44E1-CD4D-A722-CCB79739C09D}" srcOrd="1" destOrd="0" presId="urn:microsoft.com/office/officeart/2005/8/layout/hierarchy3"/>
    <dgm:cxn modelId="{E21F7560-7629-B64A-B36B-4F80C1C4A275}" srcId="{930FB3AF-9AAC-7049-9025-5F9E58F50685}" destId="{F6F1A04B-BB97-EB4A-9103-6290BA312492}" srcOrd="1" destOrd="0" parTransId="{D6DE24E6-DEAE-0146-812F-2F7DBE6CFDAC}" sibTransId="{3C317FBB-F409-7D45-B0B6-6A2697964DB6}"/>
    <dgm:cxn modelId="{828E0362-A241-4D43-8E80-51BE7872C0D7}" type="presOf" srcId="{89ED25DB-51DA-1B49-B1AF-B951D9869D16}" destId="{525A3155-2A8C-C348-94DF-4CD1EB1E738B}" srcOrd="0" destOrd="1" presId="urn:microsoft.com/office/officeart/2005/8/layout/hierarchy3"/>
    <dgm:cxn modelId="{BEACCB6E-48C9-2C4D-9DF5-C2ABB076894B}" type="presOf" srcId="{FE1AEFC8-D9AF-A046-8BCD-9FE9A3CDA659}" destId="{39B29A67-F2BA-EA4F-A884-B347454FDB1F}" srcOrd="0" destOrd="1" presId="urn:microsoft.com/office/officeart/2005/8/layout/hierarchy3"/>
    <dgm:cxn modelId="{F8961470-BA49-2343-A642-3AD027B750D8}" type="presOf" srcId="{3570724E-196C-374B-9DC8-C5463A570026}" destId="{0CE59C80-3703-1041-93FB-E85DFF2A9324}" srcOrd="0" destOrd="0" presId="urn:microsoft.com/office/officeart/2005/8/layout/hierarchy3"/>
    <dgm:cxn modelId="{A6773672-DE27-ED44-9785-658E5B1662D9}" srcId="{50EDCE82-8733-B143-B840-7840C1D736E1}" destId="{FE1AEFC8-D9AF-A046-8BCD-9FE9A3CDA659}" srcOrd="0" destOrd="0" parTransId="{BB20AA1B-2775-604B-9B08-0F28FA87D8BF}" sibTransId="{035528EA-A62D-3D41-A907-7601A6C79A8D}"/>
    <dgm:cxn modelId="{F3F32475-9CD3-0F44-BC96-BA5FC7AE77B5}" type="presOf" srcId="{B6FF2920-66A9-4F4B-BE7A-BD7B047DB166}" destId="{1F2FEA11-C482-D944-BF6F-654E86503551}" srcOrd="0" destOrd="0" presId="urn:microsoft.com/office/officeart/2005/8/layout/hierarchy3"/>
    <dgm:cxn modelId="{8364A376-6C9E-9C4D-926F-6A95660D5990}" type="presOf" srcId="{2B3D1A37-9CA8-F04B-929B-0603F40A43B9}" destId="{83494028-A3E9-3A45-BFED-674FA33F40EE}" srcOrd="0" destOrd="1" presId="urn:microsoft.com/office/officeart/2005/8/layout/hierarchy3"/>
    <dgm:cxn modelId="{81664178-B068-3D4C-AD26-705BFDC704BE}" srcId="{1043BADF-6CB6-4B4D-ABE6-D8E526199158}" destId="{2B8EFAC8-A067-7647-BF77-B4B6503A783F}" srcOrd="0" destOrd="0" parTransId="{3795543B-1234-0347-955B-A61A57B710F7}" sibTransId="{5DC3118F-1800-6F4C-9C26-BA84053F562D}"/>
    <dgm:cxn modelId="{2092CA85-F288-3948-8ED4-B507B113C996}" srcId="{EF81B1B5-2507-724B-84CD-B1DDC636857D}" destId="{34F947AC-6379-7C4C-A0D0-0A75582B0DB5}" srcOrd="3" destOrd="0" parTransId="{22208A32-8283-DF45-ADE4-F448F6ABBE0B}" sibTransId="{20CE4FFF-1B4B-BE42-AFC3-9E3EFC15EE78}"/>
    <dgm:cxn modelId="{CD7B2D87-63A2-EC49-B2D2-FC73EDE0425B}" srcId="{3570724E-196C-374B-9DC8-C5463A570026}" destId="{41705901-F22F-B048-91AD-43035DFDBBC1}" srcOrd="0" destOrd="0" parTransId="{A8C05CC9-86E3-C949-8445-65D48B46647F}" sibTransId="{9B17F43D-F4DC-9449-8621-C0888100A8D0}"/>
    <dgm:cxn modelId="{B881868E-458B-3049-A679-CC7D8A4C119F}" srcId="{B6FF2920-66A9-4F4B-BE7A-BD7B047DB166}" destId="{7C44F5C3-A63E-3647-A041-B8915880962C}" srcOrd="1" destOrd="0" parTransId="{36D4CFC9-8A93-C843-9150-A4B305F19744}" sibTransId="{175E2334-E60D-0345-987D-9B2BBAEAC062}"/>
    <dgm:cxn modelId="{1C544692-F2EE-2740-A476-8E322810322C}" srcId="{43328BAF-0EA6-AD42-ABF8-BCD0E65A3CEB}" destId="{9773F024-FC56-DA44-8EBE-A5724D7EB0DD}" srcOrd="0" destOrd="0" parTransId="{7C78A8AD-46DE-2341-B02D-A47DA4A0B577}" sibTransId="{4A4D629E-1E14-D943-8058-641DEEC53BF4}"/>
    <dgm:cxn modelId="{1BB0DAA3-5720-FD4F-A004-99674FA626AF}" type="presOf" srcId="{371AC916-17D1-8F46-BB7C-272C9353203F}" destId="{CB62734F-9F77-B849-9F4F-75EFB6F1629E}" srcOrd="0" destOrd="1" presId="urn:microsoft.com/office/officeart/2005/8/layout/hierarchy3"/>
    <dgm:cxn modelId="{475BB9A5-E400-BD40-8DF3-533EFA9733B3}" type="presOf" srcId="{D9BF66A1-1EC8-E946-A4AE-B658530A44D9}" destId="{AF259925-996D-CA4F-B11D-46E5F477781F}" srcOrd="0" destOrd="0" presId="urn:microsoft.com/office/officeart/2005/8/layout/hierarchy3"/>
    <dgm:cxn modelId="{999689A6-255F-414F-BFBB-9375D2950CED}" type="presOf" srcId="{B4398794-0DE3-C847-8401-38EE8246AC8F}" destId="{0AD9ECDA-16D8-6F48-980F-C7785FA8D119}" srcOrd="0" destOrd="0" presId="urn:microsoft.com/office/officeart/2005/8/layout/hierarchy3"/>
    <dgm:cxn modelId="{D43DF1A7-F986-2844-9DE5-985F57D5FB0B}" srcId="{5C43323A-7C48-7240-A781-363C46FE7A4A}" destId="{73D858CC-D61A-4648-805C-9136B0C7DC59}" srcOrd="0" destOrd="0" parTransId="{409ED3EE-BD9A-9F4D-B6C9-5D8E0B066AC2}" sibTransId="{07DE847C-DCFA-D541-AF27-6346FCC0BBA4}"/>
    <dgm:cxn modelId="{340593B2-0F3F-654A-BD72-0572E6F36E0F}" type="presOf" srcId="{7C78A8AD-46DE-2341-B02D-A47DA4A0B577}" destId="{D1093977-45B3-DF40-BDB3-B8E980C4C729}" srcOrd="0" destOrd="0" presId="urn:microsoft.com/office/officeart/2005/8/layout/hierarchy3"/>
    <dgm:cxn modelId="{A0ECC0BA-3FBA-0049-92B6-0514B2A149D5}" type="presOf" srcId="{3F2960D5-2ECA-6744-8A73-ACC80C96EFA6}" destId="{597B99B4-BBBF-0745-B5B0-7A6E249E80D7}" srcOrd="0" destOrd="0" presId="urn:microsoft.com/office/officeart/2005/8/layout/hierarchy3"/>
    <dgm:cxn modelId="{C908C6BB-C3A9-004C-B2FB-8DB924A70B93}" type="presOf" srcId="{08925DF5-21B1-C148-8E5B-F23B11C6758C}" destId="{3387194F-07E6-5544-9C9B-EE89547CD8FB}" srcOrd="0" destOrd="0" presId="urn:microsoft.com/office/officeart/2005/8/layout/hierarchy3"/>
    <dgm:cxn modelId="{F32984C1-B4F3-624E-902E-0DC7ED2383FB}" type="presOf" srcId="{F22FBEBB-A785-014C-A691-FD7ED37957C3}" destId="{985D0189-794E-B84B-80E0-97B0BFFF5A29}" srcOrd="1" destOrd="0" presId="urn:microsoft.com/office/officeart/2005/8/layout/hierarchy3"/>
    <dgm:cxn modelId="{D6FBF4C1-E34D-C94E-B451-A5A44A7425A4}" srcId="{EF81B1B5-2507-724B-84CD-B1DDC636857D}" destId="{930FB3AF-9AAC-7049-9025-5F9E58F50685}" srcOrd="2" destOrd="0" parTransId="{0A8BC828-E198-2049-839C-0665F30DD1EE}" sibTransId="{4B5ECDCD-1701-1E41-A864-8AF36F764700}"/>
    <dgm:cxn modelId="{ADBB40C7-3DE7-4645-8818-96348FA65575}" srcId="{34F947AC-6379-7C4C-A0D0-0A75582B0DB5}" destId="{3570724E-196C-374B-9DC8-C5463A570026}" srcOrd="0" destOrd="0" parTransId="{54A16797-26AB-F54E-AB20-DCF73AEC4CFA}" sibTransId="{6E4AB122-1976-9341-AF98-D1C3C2EA8D6A}"/>
    <dgm:cxn modelId="{1053EBC8-E75E-7F46-9699-098BA91D4E70}" type="presOf" srcId="{50EDCE82-8733-B143-B840-7840C1D736E1}" destId="{39B29A67-F2BA-EA4F-A884-B347454FDB1F}" srcOrd="0" destOrd="0" presId="urn:microsoft.com/office/officeart/2005/8/layout/hierarchy3"/>
    <dgm:cxn modelId="{328024CE-F191-4F49-A8B5-91F7E5BF7C3A}" type="presOf" srcId="{8F2D8FCF-606D-3F45-A6BF-B094DBFA2F9C}" destId="{FA4BD522-89F1-C64E-8A4F-97DD06E77147}" srcOrd="0" destOrd="1" presId="urn:microsoft.com/office/officeart/2005/8/layout/hierarchy3"/>
    <dgm:cxn modelId="{EF2903D4-565F-EF48-B3A4-8E27322A8E4B}" type="presOf" srcId="{54A16797-26AB-F54E-AB20-DCF73AEC4CFA}" destId="{B3AA6B34-3586-B24E-B5A1-A695667EE18D}" srcOrd="0" destOrd="0" presId="urn:microsoft.com/office/officeart/2005/8/layout/hierarchy3"/>
    <dgm:cxn modelId="{A5688ED6-0C1C-2041-8CF0-470142707DDD}" srcId="{D8ABB01F-E308-EC40-8F2C-DA6F4534910B}" destId="{E08904E5-38CA-3D4B-ADE6-8956DF850BBA}" srcOrd="0" destOrd="0" parTransId="{64C95A2B-73AE-0649-9A18-EF8A7A1304F0}" sibTransId="{6111ACC8-5BDB-F347-9693-7A79428D6E18}"/>
    <dgm:cxn modelId="{C888DBDB-7E95-4148-BCCD-5E98D6ECB052}" type="presOf" srcId="{930FB3AF-9AAC-7049-9025-5F9E58F50685}" destId="{114DBA06-71E0-8F48-90B6-69711F829F6A}" srcOrd="0" destOrd="0" presId="urn:microsoft.com/office/officeart/2005/8/layout/hierarchy3"/>
    <dgm:cxn modelId="{5C5838DE-422E-4D4C-8D2D-E3AF52B46ED5}" srcId="{B6D001B4-D217-7742-A647-E8FE02625F78}" destId="{DDFF7855-17EE-E240-A928-5E0A57B38AA2}" srcOrd="0" destOrd="0" parTransId="{E45F2249-26C4-664B-9AEF-38308271BA2F}" sibTransId="{70468C9D-581A-DB4C-8911-B8AB90B025FB}"/>
    <dgm:cxn modelId="{EE33B3E1-0303-8B41-A621-804979709F73}" type="presOf" srcId="{5C43323A-7C48-7240-A781-363C46FE7A4A}" destId="{593539D8-EF4A-B64D-B901-0F6220836075}" srcOrd="0" destOrd="0" presId="urn:microsoft.com/office/officeart/2005/8/layout/hierarchy3"/>
    <dgm:cxn modelId="{E13CD1EC-4956-A14F-AEF1-B4725F10FFDD}" type="presOf" srcId="{43328BAF-0EA6-AD42-ABF8-BCD0E65A3CEB}" destId="{238E8CA1-474A-CF4B-9381-B28713C010C6}" srcOrd="0" destOrd="0" presId="urn:microsoft.com/office/officeart/2005/8/layout/hierarchy3"/>
    <dgm:cxn modelId="{79F6A5EE-F2F7-1A4D-BCC0-1C918B4A1AB1}" srcId="{474CF2EC-0C86-BF46-9178-DD84971D1537}" destId="{371AC916-17D1-8F46-BB7C-272C9353203F}" srcOrd="0" destOrd="0" parTransId="{AB72D61F-54DE-6946-97F0-AEEE6480ED04}" sibTransId="{A4C9ADC0-CD1D-AC40-8550-9D76E1F14189}"/>
    <dgm:cxn modelId="{F42A5BF5-4F5A-2548-B9DC-C2250B51F03B}" type="presOf" srcId="{43328BAF-0EA6-AD42-ABF8-BCD0E65A3CEB}" destId="{CB554AAC-D118-F84E-8CEA-B2F84A39EAE9}" srcOrd="1" destOrd="0" presId="urn:microsoft.com/office/officeart/2005/8/layout/hierarchy3"/>
    <dgm:cxn modelId="{5AAB44FA-4109-1A4C-845A-4710178734EA}" srcId="{EF81B1B5-2507-724B-84CD-B1DDC636857D}" destId="{F22FBEBB-A785-014C-A691-FD7ED37957C3}" srcOrd="4" destOrd="0" parTransId="{96253F67-933F-4647-9C32-89F7BA4EF850}" sibTransId="{79DA5DEF-9DA1-D440-8BA8-EFDD95BB66C3}"/>
    <dgm:cxn modelId="{C77505FB-A90F-A543-8FC0-6D45615FDDB0}" srcId="{9773F024-FC56-DA44-8EBE-A5724D7EB0DD}" destId="{2B3D1A37-9CA8-F04B-929B-0603F40A43B9}" srcOrd="0" destOrd="0" parTransId="{331E3E6A-3042-334B-AC66-8D4482C7C4CA}" sibTransId="{024F3824-C542-AA44-8782-BE1F2F46FEF0}"/>
    <dgm:cxn modelId="{E219C8FB-8C39-6F49-8316-D05624E90258}" type="presOf" srcId="{2B8EFAC8-A067-7647-BF77-B4B6503A783F}" destId="{14EC3C3F-6D4D-FE48-8982-9B11059C0B61}" srcOrd="0" destOrd="1" presId="urn:microsoft.com/office/officeart/2005/8/layout/hierarchy3"/>
    <dgm:cxn modelId="{5B9A97FE-A25C-3944-A4C9-F1F7FA325D87}" srcId="{F22FBEBB-A785-014C-A691-FD7ED37957C3}" destId="{1043BADF-6CB6-4B4D-ABE6-D8E526199158}" srcOrd="1" destOrd="0" parTransId="{08925DF5-21B1-C148-8E5B-F23B11C6758C}" sibTransId="{25DFA455-DAF4-6E42-BE3C-712B7935D0BD}"/>
    <dgm:cxn modelId="{3E2F9BFF-D15F-9C4F-A04D-6BE82A1C272E}" type="presOf" srcId="{7C44F5C3-A63E-3647-A041-B8915880962C}" destId="{525A3155-2A8C-C348-94DF-4CD1EB1E738B}" srcOrd="0" destOrd="0" presId="urn:microsoft.com/office/officeart/2005/8/layout/hierarchy3"/>
    <dgm:cxn modelId="{5A5E042A-1997-7946-A8CE-269BCAC71CB0}" type="presParOf" srcId="{0A9033A4-C224-2843-9A48-76B46701A3E9}" destId="{FD5958D0-2F50-424E-9D13-7BE8510688AA}" srcOrd="0" destOrd="0" presId="urn:microsoft.com/office/officeart/2005/8/layout/hierarchy3"/>
    <dgm:cxn modelId="{C8D59C16-3DC4-CD4C-B390-A1244001620C}" type="presParOf" srcId="{FD5958D0-2F50-424E-9D13-7BE8510688AA}" destId="{E9EDA269-99F4-E042-83E1-A1185FFE3212}" srcOrd="0" destOrd="0" presId="urn:microsoft.com/office/officeart/2005/8/layout/hierarchy3"/>
    <dgm:cxn modelId="{71FD8F94-9725-444B-B2F9-FB7E57F0C61E}" type="presParOf" srcId="{E9EDA269-99F4-E042-83E1-A1185FFE3212}" destId="{1F2FEA11-C482-D944-BF6F-654E86503551}" srcOrd="0" destOrd="0" presId="urn:microsoft.com/office/officeart/2005/8/layout/hierarchy3"/>
    <dgm:cxn modelId="{08D676FC-5949-4545-B081-B116C5EB2CCA}" type="presParOf" srcId="{E9EDA269-99F4-E042-83E1-A1185FFE3212}" destId="{D88CA2B5-A4CE-644C-A61A-29EDCB51C65E}" srcOrd="1" destOrd="0" presId="urn:microsoft.com/office/officeart/2005/8/layout/hierarchy3"/>
    <dgm:cxn modelId="{2B4A4478-89B4-4E42-964E-2E3E1FEAE4FD}" type="presParOf" srcId="{FD5958D0-2F50-424E-9D13-7BE8510688AA}" destId="{5E68AD05-2DF0-8840-A185-49AFFA34C446}" srcOrd="1" destOrd="0" presId="urn:microsoft.com/office/officeart/2005/8/layout/hierarchy3"/>
    <dgm:cxn modelId="{5161588A-F196-CE4C-BA73-146760190949}" type="presParOf" srcId="{5E68AD05-2DF0-8840-A185-49AFFA34C446}" destId="{0AD9ECDA-16D8-6F48-980F-C7785FA8D119}" srcOrd="0" destOrd="0" presId="urn:microsoft.com/office/officeart/2005/8/layout/hierarchy3"/>
    <dgm:cxn modelId="{3F0D636D-41D8-354B-8F3B-9EF41520A469}" type="presParOf" srcId="{5E68AD05-2DF0-8840-A185-49AFFA34C446}" destId="{CB62734F-9F77-B849-9F4F-75EFB6F1629E}" srcOrd="1" destOrd="0" presId="urn:microsoft.com/office/officeart/2005/8/layout/hierarchy3"/>
    <dgm:cxn modelId="{5F40BD5C-262D-B24E-A7EC-B05FE58BFED4}" type="presParOf" srcId="{5E68AD05-2DF0-8840-A185-49AFFA34C446}" destId="{9D21F490-4C78-6A48-A231-434654D6712D}" srcOrd="2" destOrd="0" presId="urn:microsoft.com/office/officeart/2005/8/layout/hierarchy3"/>
    <dgm:cxn modelId="{011BB7EF-A000-D24E-8740-268463F9C3FD}" type="presParOf" srcId="{5E68AD05-2DF0-8840-A185-49AFFA34C446}" destId="{525A3155-2A8C-C348-94DF-4CD1EB1E738B}" srcOrd="3" destOrd="0" presId="urn:microsoft.com/office/officeart/2005/8/layout/hierarchy3"/>
    <dgm:cxn modelId="{B72241B9-FCE4-404E-95C0-2B7498BD7038}" type="presParOf" srcId="{0A9033A4-C224-2843-9A48-76B46701A3E9}" destId="{24983840-CDEA-D641-B61A-776061D7B1AD}" srcOrd="1" destOrd="0" presId="urn:microsoft.com/office/officeart/2005/8/layout/hierarchy3"/>
    <dgm:cxn modelId="{9A69BBB8-ACDB-7A4F-AE91-6A044153A5AF}" type="presParOf" srcId="{24983840-CDEA-D641-B61A-776061D7B1AD}" destId="{B6B476F5-113C-2043-82F3-10A01515D09B}" srcOrd="0" destOrd="0" presId="urn:microsoft.com/office/officeart/2005/8/layout/hierarchy3"/>
    <dgm:cxn modelId="{927ECBB1-BFE1-004B-83E3-A203F250089A}" type="presParOf" srcId="{B6B476F5-113C-2043-82F3-10A01515D09B}" destId="{238E8CA1-474A-CF4B-9381-B28713C010C6}" srcOrd="0" destOrd="0" presId="urn:microsoft.com/office/officeart/2005/8/layout/hierarchy3"/>
    <dgm:cxn modelId="{2C35B9E0-B2ED-FE4D-905E-DEF983739DCB}" type="presParOf" srcId="{B6B476F5-113C-2043-82F3-10A01515D09B}" destId="{CB554AAC-D118-F84E-8CEA-B2F84A39EAE9}" srcOrd="1" destOrd="0" presId="urn:microsoft.com/office/officeart/2005/8/layout/hierarchy3"/>
    <dgm:cxn modelId="{DD5CC000-8227-1B40-B15F-47EA7A391937}" type="presParOf" srcId="{24983840-CDEA-D641-B61A-776061D7B1AD}" destId="{67EF9B85-01D5-7549-8A2A-14A976495ADB}" srcOrd="1" destOrd="0" presId="urn:microsoft.com/office/officeart/2005/8/layout/hierarchy3"/>
    <dgm:cxn modelId="{76471566-E0D0-DE48-B9C0-D4E92E60F4B9}" type="presParOf" srcId="{67EF9B85-01D5-7549-8A2A-14A976495ADB}" destId="{D1093977-45B3-DF40-BDB3-B8E980C4C729}" srcOrd="0" destOrd="0" presId="urn:microsoft.com/office/officeart/2005/8/layout/hierarchy3"/>
    <dgm:cxn modelId="{C1E690BA-8FB1-DB42-8509-80F3B522661C}" type="presParOf" srcId="{67EF9B85-01D5-7549-8A2A-14A976495ADB}" destId="{83494028-A3E9-3A45-BFED-674FA33F40EE}" srcOrd="1" destOrd="0" presId="urn:microsoft.com/office/officeart/2005/8/layout/hierarchy3"/>
    <dgm:cxn modelId="{E89D05FC-3438-2840-952C-623F901FFF6A}" type="presParOf" srcId="{67EF9B85-01D5-7549-8A2A-14A976495ADB}" destId="{82EC0B2B-0A51-AE4C-8E83-595C873A7D46}" srcOrd="2" destOrd="0" presId="urn:microsoft.com/office/officeart/2005/8/layout/hierarchy3"/>
    <dgm:cxn modelId="{C34AEC6F-CF9A-1249-BA46-86B43CB2D874}" type="presParOf" srcId="{67EF9B85-01D5-7549-8A2A-14A976495ADB}" destId="{39B29A67-F2BA-EA4F-A884-B347454FDB1F}" srcOrd="3" destOrd="0" presId="urn:microsoft.com/office/officeart/2005/8/layout/hierarchy3"/>
    <dgm:cxn modelId="{A3D95767-CF5B-D246-B580-4F05BF9B4EFB}" type="presParOf" srcId="{0A9033A4-C224-2843-9A48-76B46701A3E9}" destId="{A3032468-0DA2-0A4D-BAB2-8BF0634D09DA}" srcOrd="2" destOrd="0" presId="urn:microsoft.com/office/officeart/2005/8/layout/hierarchy3"/>
    <dgm:cxn modelId="{E1A02F94-CA30-0444-8F03-9DD422CDA6BA}" type="presParOf" srcId="{A3032468-0DA2-0A4D-BAB2-8BF0634D09DA}" destId="{8C6B2DF6-FCA3-F54F-80A5-55AD689AA8F6}" srcOrd="0" destOrd="0" presId="urn:microsoft.com/office/officeart/2005/8/layout/hierarchy3"/>
    <dgm:cxn modelId="{14869386-FE1A-EF48-AE77-F9610353F232}" type="presParOf" srcId="{8C6B2DF6-FCA3-F54F-80A5-55AD689AA8F6}" destId="{114DBA06-71E0-8F48-90B6-69711F829F6A}" srcOrd="0" destOrd="0" presId="urn:microsoft.com/office/officeart/2005/8/layout/hierarchy3"/>
    <dgm:cxn modelId="{BD0FEE02-7F6E-1E49-A387-9CDFB17F2F12}" type="presParOf" srcId="{8C6B2DF6-FCA3-F54F-80A5-55AD689AA8F6}" destId="{30A33681-5015-AE47-A6F3-348CA3F1082C}" srcOrd="1" destOrd="0" presId="urn:microsoft.com/office/officeart/2005/8/layout/hierarchy3"/>
    <dgm:cxn modelId="{680A3A1D-A3D8-C041-A377-215222089C8B}" type="presParOf" srcId="{A3032468-0DA2-0A4D-BAB2-8BF0634D09DA}" destId="{1FE9FD2E-EEEE-8646-B7CD-D464E643B178}" srcOrd="1" destOrd="0" presId="urn:microsoft.com/office/officeart/2005/8/layout/hierarchy3"/>
    <dgm:cxn modelId="{7518F4C6-19D2-AD40-B3DC-CEC8DB2A6EE5}" type="presParOf" srcId="{1FE9FD2E-EEEE-8646-B7CD-D464E643B178}" destId="{AF259925-996D-CA4F-B11D-46E5F477781F}" srcOrd="0" destOrd="0" presId="urn:microsoft.com/office/officeart/2005/8/layout/hierarchy3"/>
    <dgm:cxn modelId="{9D13D173-A812-A743-B117-4954FAB9FD3E}" type="presParOf" srcId="{1FE9FD2E-EEEE-8646-B7CD-D464E643B178}" destId="{593539D8-EF4A-B64D-B901-0F6220836075}" srcOrd="1" destOrd="0" presId="urn:microsoft.com/office/officeart/2005/8/layout/hierarchy3"/>
    <dgm:cxn modelId="{B9AEAAB1-35CE-C343-86A9-7023764DF462}" type="presParOf" srcId="{1FE9FD2E-EEEE-8646-B7CD-D464E643B178}" destId="{FFC4BDC1-4094-2644-9BA8-F81ECB989DB1}" srcOrd="2" destOrd="0" presId="urn:microsoft.com/office/officeart/2005/8/layout/hierarchy3"/>
    <dgm:cxn modelId="{E6C7F081-BAC9-BD46-BE8F-0BCAEED127D8}" type="presParOf" srcId="{1FE9FD2E-EEEE-8646-B7CD-D464E643B178}" destId="{FA4BD522-89F1-C64E-8A4F-97DD06E77147}" srcOrd="3" destOrd="0" presId="urn:microsoft.com/office/officeart/2005/8/layout/hierarchy3"/>
    <dgm:cxn modelId="{66694938-88F3-0F47-90D9-71C49A2493AC}" type="presParOf" srcId="{0A9033A4-C224-2843-9A48-76B46701A3E9}" destId="{06204F35-83A4-2D46-9735-3C40B4536A4D}" srcOrd="3" destOrd="0" presId="urn:microsoft.com/office/officeart/2005/8/layout/hierarchy3"/>
    <dgm:cxn modelId="{360C6313-520B-F840-9BC9-7A57F4A21FB8}" type="presParOf" srcId="{06204F35-83A4-2D46-9735-3C40B4536A4D}" destId="{6900B5D4-1945-D14E-958F-52C991A99CBF}" srcOrd="0" destOrd="0" presId="urn:microsoft.com/office/officeart/2005/8/layout/hierarchy3"/>
    <dgm:cxn modelId="{FE4EC036-D248-4D45-AC51-7B9FCC740D4E}" type="presParOf" srcId="{6900B5D4-1945-D14E-958F-52C991A99CBF}" destId="{093129EF-E15D-7443-B4FB-DADFAA0D4BCC}" srcOrd="0" destOrd="0" presId="urn:microsoft.com/office/officeart/2005/8/layout/hierarchy3"/>
    <dgm:cxn modelId="{AD531EE0-7951-D943-9B9E-1F62CDE83687}" type="presParOf" srcId="{6900B5D4-1945-D14E-958F-52C991A99CBF}" destId="{BA2CB653-44E1-CD4D-A722-CCB79739C09D}" srcOrd="1" destOrd="0" presId="urn:microsoft.com/office/officeart/2005/8/layout/hierarchy3"/>
    <dgm:cxn modelId="{DA1881AB-4ED1-9E49-AB3B-D51831247545}" type="presParOf" srcId="{06204F35-83A4-2D46-9735-3C40B4536A4D}" destId="{830A239D-E933-954B-9F19-812363710661}" srcOrd="1" destOrd="0" presId="urn:microsoft.com/office/officeart/2005/8/layout/hierarchy3"/>
    <dgm:cxn modelId="{49522249-8E70-1B47-B603-541772938E8F}" type="presParOf" srcId="{830A239D-E933-954B-9F19-812363710661}" destId="{B3AA6B34-3586-B24E-B5A1-A695667EE18D}" srcOrd="0" destOrd="0" presId="urn:microsoft.com/office/officeart/2005/8/layout/hierarchy3"/>
    <dgm:cxn modelId="{26CB6876-A06A-9A4D-A08A-37F310DF929C}" type="presParOf" srcId="{830A239D-E933-954B-9F19-812363710661}" destId="{0CE59C80-3703-1041-93FB-E85DFF2A9324}" srcOrd="1" destOrd="0" presId="urn:microsoft.com/office/officeart/2005/8/layout/hierarchy3"/>
    <dgm:cxn modelId="{AB5F5A1A-E896-0643-84E5-314415D3A45B}" type="presParOf" srcId="{830A239D-E933-954B-9F19-812363710661}" destId="{597B99B4-BBBF-0745-B5B0-7A6E249E80D7}" srcOrd="2" destOrd="0" presId="urn:microsoft.com/office/officeart/2005/8/layout/hierarchy3"/>
    <dgm:cxn modelId="{E6269F37-FD3A-5449-8621-428E3BF1BEFF}" type="presParOf" srcId="{830A239D-E933-954B-9F19-812363710661}" destId="{97C0EF41-DC39-D14F-93A9-0E877554236C}" srcOrd="3" destOrd="0" presId="urn:microsoft.com/office/officeart/2005/8/layout/hierarchy3"/>
    <dgm:cxn modelId="{AA7DA480-5B4D-AD47-9620-6C02E1C245F3}" type="presParOf" srcId="{0A9033A4-C224-2843-9A48-76B46701A3E9}" destId="{EA2ACCED-A274-564E-9DF3-EA700E3B1003}" srcOrd="4" destOrd="0" presId="urn:microsoft.com/office/officeart/2005/8/layout/hierarchy3"/>
    <dgm:cxn modelId="{35A0FFDE-8D0B-8741-9452-ADFEBD3F63F5}" type="presParOf" srcId="{EA2ACCED-A274-564E-9DF3-EA700E3B1003}" destId="{EADD83CF-2297-504C-B344-A3957E57ADC4}" srcOrd="0" destOrd="0" presId="urn:microsoft.com/office/officeart/2005/8/layout/hierarchy3"/>
    <dgm:cxn modelId="{C7C69C83-3327-4548-87F4-B7F49685BF51}" type="presParOf" srcId="{EADD83CF-2297-504C-B344-A3957E57ADC4}" destId="{197C5976-C731-2944-A1AD-1FF89255286B}" srcOrd="0" destOrd="0" presId="urn:microsoft.com/office/officeart/2005/8/layout/hierarchy3"/>
    <dgm:cxn modelId="{869D6C92-F381-8640-9C72-E20A7194A0D3}" type="presParOf" srcId="{EADD83CF-2297-504C-B344-A3957E57ADC4}" destId="{985D0189-794E-B84B-80E0-97B0BFFF5A29}" srcOrd="1" destOrd="0" presId="urn:microsoft.com/office/officeart/2005/8/layout/hierarchy3"/>
    <dgm:cxn modelId="{91BC2DBA-87B0-5148-AA8D-71703AEA5716}" type="presParOf" srcId="{EA2ACCED-A274-564E-9DF3-EA700E3B1003}" destId="{EC91344A-D20F-BF4A-ABD8-00D9FE1B5EB6}" srcOrd="1" destOrd="0" presId="urn:microsoft.com/office/officeart/2005/8/layout/hierarchy3"/>
    <dgm:cxn modelId="{6182ED9D-F002-7D4B-B118-899C797D5A72}" type="presParOf" srcId="{EC91344A-D20F-BF4A-ABD8-00D9FE1B5EB6}" destId="{7BE802C5-7192-404B-A6B1-21AB825481CB}" srcOrd="0" destOrd="0" presId="urn:microsoft.com/office/officeart/2005/8/layout/hierarchy3"/>
    <dgm:cxn modelId="{912A1A9C-4141-1A4B-AAF6-88E2DEE10B01}" type="presParOf" srcId="{EC91344A-D20F-BF4A-ABD8-00D9FE1B5EB6}" destId="{1F776216-6FC9-2A4A-9779-8CB5E9BC433A}" srcOrd="1" destOrd="0" presId="urn:microsoft.com/office/officeart/2005/8/layout/hierarchy3"/>
    <dgm:cxn modelId="{49EFC2DE-363B-C64C-B02D-46E99451382F}" type="presParOf" srcId="{EC91344A-D20F-BF4A-ABD8-00D9FE1B5EB6}" destId="{3387194F-07E6-5544-9C9B-EE89547CD8FB}" srcOrd="2" destOrd="0" presId="urn:microsoft.com/office/officeart/2005/8/layout/hierarchy3"/>
    <dgm:cxn modelId="{5BFC93C4-A020-E649-8378-20E1CA46AD22}" type="presParOf" srcId="{EC91344A-D20F-BF4A-ABD8-00D9FE1B5EB6}" destId="{14EC3C3F-6D4D-FE48-8982-9B11059C0B61}" srcOrd="3" destOrd="0" presId="urn:microsoft.com/office/officeart/2005/8/layout/hierarchy3"/>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888535-4203-7248-B7A0-05D530090AD5}">
      <dsp:nvSpPr>
        <dsp:cNvPr id="0" name=""/>
        <dsp:cNvSpPr/>
      </dsp:nvSpPr>
      <dsp:spPr>
        <a:xfrm rot="5400000">
          <a:off x="-177600" y="183354"/>
          <a:ext cx="1184004" cy="828803"/>
        </a:xfrm>
        <a:prstGeom prst="chevron">
          <a:avLst/>
        </a:prstGeom>
        <a:solidFill>
          <a:schemeClr val="accent6">
            <a:shade val="50000"/>
            <a:hueOff val="0"/>
            <a:satOff val="0"/>
            <a:lumOff val="0"/>
            <a:alphaOff val="0"/>
          </a:schemeClr>
        </a:solidFill>
        <a:ln w="25400" cap="flat" cmpd="sng" algn="ctr">
          <a:solidFill>
            <a:schemeClr val="accent6">
              <a:shade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1600200">
            <a:lnSpc>
              <a:spcPct val="90000"/>
            </a:lnSpc>
            <a:spcBef>
              <a:spcPct val="0"/>
            </a:spcBef>
            <a:spcAft>
              <a:spcPct val="35000"/>
            </a:spcAft>
            <a:buNone/>
          </a:pPr>
          <a:r>
            <a:rPr lang="en-US" sz="3600" b="1" kern="1200"/>
            <a:t>1</a:t>
          </a:r>
        </a:p>
      </dsp:txBody>
      <dsp:txXfrm rot="-5400000">
        <a:off x="1" y="420156"/>
        <a:ext cx="828803" cy="355201"/>
      </dsp:txXfrm>
    </dsp:sp>
    <dsp:sp modelId="{56FAD7BF-2A4F-E14B-91C4-62D0F8EB9FBE}">
      <dsp:nvSpPr>
        <dsp:cNvPr id="0" name=""/>
        <dsp:cNvSpPr/>
      </dsp:nvSpPr>
      <dsp:spPr>
        <a:xfrm rot="5400000">
          <a:off x="5558438" y="-4723881"/>
          <a:ext cx="770007" cy="10229277"/>
        </a:xfrm>
        <a:prstGeom prst="round2SameRect">
          <a:avLst/>
        </a:prstGeom>
        <a:solidFill>
          <a:schemeClr val="lt1">
            <a:alpha val="90000"/>
            <a:hueOff val="0"/>
            <a:satOff val="0"/>
            <a:lumOff val="0"/>
            <a:alphaOff val="0"/>
          </a:schemeClr>
        </a:solidFill>
        <a:ln w="25400" cap="flat" cmpd="sng" algn="ctr">
          <a:solidFill>
            <a:schemeClr val="accent6">
              <a:shade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56032" tIns="22860" rIns="22860" bIns="22860" numCol="1" spcCol="1270" anchor="ctr" anchorCtr="0">
          <a:noAutofit/>
        </a:bodyPr>
        <a:lstStyle/>
        <a:p>
          <a:pPr marL="285750" lvl="1" indent="-285750" algn="l" defTabSz="1600200">
            <a:lnSpc>
              <a:spcPct val="90000"/>
            </a:lnSpc>
            <a:spcBef>
              <a:spcPct val="0"/>
            </a:spcBef>
            <a:spcAft>
              <a:spcPct val="15000"/>
            </a:spcAft>
            <a:buNone/>
          </a:pPr>
          <a:r>
            <a:rPr lang="en-US" sz="3600" b="1" kern="1200"/>
            <a:t>Executive Summary &amp; Key Recommendations</a:t>
          </a:r>
        </a:p>
      </dsp:txBody>
      <dsp:txXfrm rot="-5400000">
        <a:off x="828804" y="43342"/>
        <a:ext cx="10191688" cy="694829"/>
      </dsp:txXfrm>
    </dsp:sp>
    <dsp:sp modelId="{53274C46-82D4-1A4C-8EFD-EF5DC1B11510}">
      <dsp:nvSpPr>
        <dsp:cNvPr id="0" name=""/>
        <dsp:cNvSpPr/>
      </dsp:nvSpPr>
      <dsp:spPr>
        <a:xfrm rot="5400000">
          <a:off x="-177600" y="1296805"/>
          <a:ext cx="1184004" cy="828803"/>
        </a:xfrm>
        <a:prstGeom prst="chevron">
          <a:avLst/>
        </a:prstGeom>
        <a:solidFill>
          <a:schemeClr val="accent6">
            <a:shade val="50000"/>
            <a:hueOff val="-90429"/>
            <a:satOff val="-3901"/>
            <a:lumOff val="10962"/>
            <a:alphaOff val="0"/>
          </a:schemeClr>
        </a:solidFill>
        <a:ln w="25400" cap="flat" cmpd="sng" algn="ctr">
          <a:solidFill>
            <a:schemeClr val="accent6">
              <a:shade val="50000"/>
              <a:hueOff val="-90429"/>
              <a:satOff val="-3901"/>
              <a:lumOff val="10962"/>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1600200">
            <a:lnSpc>
              <a:spcPct val="90000"/>
            </a:lnSpc>
            <a:spcBef>
              <a:spcPct val="0"/>
            </a:spcBef>
            <a:spcAft>
              <a:spcPct val="35000"/>
            </a:spcAft>
            <a:buFont typeface="+mj-lt"/>
            <a:buNone/>
          </a:pPr>
          <a:r>
            <a:rPr lang="en-US" sz="3600" b="1" kern="1200"/>
            <a:t>2</a:t>
          </a:r>
        </a:p>
      </dsp:txBody>
      <dsp:txXfrm rot="-5400000">
        <a:off x="1" y="1533607"/>
        <a:ext cx="828803" cy="355201"/>
      </dsp:txXfrm>
    </dsp:sp>
    <dsp:sp modelId="{6793E55B-3DF8-354D-B144-8962BC917492}">
      <dsp:nvSpPr>
        <dsp:cNvPr id="0" name=""/>
        <dsp:cNvSpPr/>
      </dsp:nvSpPr>
      <dsp:spPr>
        <a:xfrm rot="5400000">
          <a:off x="5558640" y="-3610631"/>
          <a:ext cx="769603" cy="10229277"/>
        </a:xfrm>
        <a:prstGeom prst="round2SameRect">
          <a:avLst/>
        </a:prstGeom>
        <a:solidFill>
          <a:schemeClr val="lt1">
            <a:alpha val="90000"/>
            <a:hueOff val="0"/>
            <a:satOff val="0"/>
            <a:lumOff val="0"/>
            <a:alphaOff val="0"/>
          </a:schemeClr>
        </a:solidFill>
        <a:ln w="25400" cap="flat" cmpd="sng" algn="ctr">
          <a:solidFill>
            <a:schemeClr val="accent6">
              <a:shade val="50000"/>
              <a:hueOff val="-90429"/>
              <a:satOff val="-3901"/>
              <a:lumOff val="10962"/>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56032" tIns="22860" rIns="22860" bIns="22860" numCol="1" spcCol="1270" anchor="ctr" anchorCtr="0">
          <a:noAutofit/>
        </a:bodyPr>
        <a:lstStyle/>
        <a:p>
          <a:pPr marL="285750" lvl="1" indent="-285750" algn="l" defTabSz="1600200">
            <a:lnSpc>
              <a:spcPct val="90000"/>
            </a:lnSpc>
            <a:spcBef>
              <a:spcPct val="0"/>
            </a:spcBef>
            <a:spcAft>
              <a:spcPct val="15000"/>
            </a:spcAft>
            <a:buFont typeface="+mj-lt"/>
            <a:buNone/>
          </a:pPr>
          <a:r>
            <a:rPr lang="en-US" sz="3600" b="1" kern="1200"/>
            <a:t>Project Overview &amp; Client Questions</a:t>
          </a:r>
        </a:p>
      </dsp:txBody>
      <dsp:txXfrm rot="-5400000">
        <a:off x="828804" y="1156774"/>
        <a:ext cx="10191708" cy="694465"/>
      </dsp:txXfrm>
    </dsp:sp>
    <dsp:sp modelId="{19C3F4EE-6B2D-C04F-BA1B-9FC53CB2E7D8}">
      <dsp:nvSpPr>
        <dsp:cNvPr id="0" name=""/>
        <dsp:cNvSpPr/>
      </dsp:nvSpPr>
      <dsp:spPr>
        <a:xfrm rot="5400000">
          <a:off x="-177600" y="2410257"/>
          <a:ext cx="1184004" cy="828803"/>
        </a:xfrm>
        <a:prstGeom prst="chevron">
          <a:avLst/>
        </a:prstGeom>
        <a:solidFill>
          <a:schemeClr val="accent6">
            <a:shade val="50000"/>
            <a:hueOff val="-180858"/>
            <a:satOff val="-7802"/>
            <a:lumOff val="21924"/>
            <a:alphaOff val="0"/>
          </a:schemeClr>
        </a:solidFill>
        <a:ln w="25400" cap="flat" cmpd="sng" algn="ctr">
          <a:solidFill>
            <a:schemeClr val="accent6">
              <a:shade val="50000"/>
              <a:hueOff val="-180858"/>
              <a:satOff val="-7802"/>
              <a:lumOff val="21924"/>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1600200">
            <a:lnSpc>
              <a:spcPct val="90000"/>
            </a:lnSpc>
            <a:spcBef>
              <a:spcPct val="0"/>
            </a:spcBef>
            <a:spcAft>
              <a:spcPct val="35000"/>
            </a:spcAft>
            <a:buFont typeface="+mj-lt"/>
            <a:buNone/>
          </a:pPr>
          <a:r>
            <a:rPr lang="en-US" sz="3600" b="1" kern="1200"/>
            <a:t>3 </a:t>
          </a:r>
        </a:p>
      </dsp:txBody>
      <dsp:txXfrm rot="-5400000">
        <a:off x="1" y="2647059"/>
        <a:ext cx="828803" cy="355201"/>
      </dsp:txXfrm>
    </dsp:sp>
    <dsp:sp modelId="{FFE0A08F-8D17-104B-94D1-2144855E1D8E}">
      <dsp:nvSpPr>
        <dsp:cNvPr id="0" name=""/>
        <dsp:cNvSpPr/>
      </dsp:nvSpPr>
      <dsp:spPr>
        <a:xfrm rot="5400000">
          <a:off x="5558640" y="-2497180"/>
          <a:ext cx="769603" cy="10229277"/>
        </a:xfrm>
        <a:prstGeom prst="round2SameRect">
          <a:avLst/>
        </a:prstGeom>
        <a:solidFill>
          <a:schemeClr val="lt1">
            <a:alpha val="90000"/>
            <a:hueOff val="0"/>
            <a:satOff val="0"/>
            <a:lumOff val="0"/>
            <a:alphaOff val="0"/>
          </a:schemeClr>
        </a:solidFill>
        <a:ln w="25400" cap="flat" cmpd="sng" algn="ctr">
          <a:solidFill>
            <a:schemeClr val="accent6">
              <a:shade val="50000"/>
              <a:hueOff val="-180858"/>
              <a:satOff val="-7802"/>
              <a:lumOff val="2192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56032" tIns="22860" rIns="22860" bIns="22860" numCol="1" spcCol="1270" anchor="ctr" anchorCtr="0">
          <a:noAutofit/>
        </a:bodyPr>
        <a:lstStyle/>
        <a:p>
          <a:pPr marL="285750" lvl="1" indent="-285750" algn="l" defTabSz="1600200">
            <a:lnSpc>
              <a:spcPct val="90000"/>
            </a:lnSpc>
            <a:spcBef>
              <a:spcPct val="0"/>
            </a:spcBef>
            <a:spcAft>
              <a:spcPct val="15000"/>
            </a:spcAft>
            <a:buFont typeface="+mj-lt"/>
            <a:buNone/>
          </a:pPr>
          <a:r>
            <a:rPr lang="en-US" sz="3600" b="1" kern="1200"/>
            <a:t>Team Recognition / Sponsors</a:t>
          </a:r>
        </a:p>
      </dsp:txBody>
      <dsp:txXfrm rot="-5400000">
        <a:off x="828804" y="2270225"/>
        <a:ext cx="10191708" cy="694465"/>
      </dsp:txXfrm>
    </dsp:sp>
    <dsp:sp modelId="{471D1E42-A202-3747-A33C-621E6974708D}">
      <dsp:nvSpPr>
        <dsp:cNvPr id="0" name=""/>
        <dsp:cNvSpPr/>
      </dsp:nvSpPr>
      <dsp:spPr>
        <a:xfrm rot="5400000">
          <a:off x="-177600" y="3523709"/>
          <a:ext cx="1184004" cy="828803"/>
        </a:xfrm>
        <a:prstGeom prst="chevron">
          <a:avLst/>
        </a:prstGeom>
        <a:solidFill>
          <a:schemeClr val="accent6">
            <a:shade val="50000"/>
            <a:hueOff val="-271287"/>
            <a:satOff val="-11703"/>
            <a:lumOff val="32885"/>
            <a:alphaOff val="0"/>
          </a:schemeClr>
        </a:solidFill>
        <a:ln w="25400" cap="flat" cmpd="sng" algn="ctr">
          <a:solidFill>
            <a:schemeClr val="accent6">
              <a:shade val="50000"/>
              <a:hueOff val="-271287"/>
              <a:satOff val="-11703"/>
              <a:lumOff val="32885"/>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1600200">
            <a:lnSpc>
              <a:spcPct val="90000"/>
            </a:lnSpc>
            <a:spcBef>
              <a:spcPct val="0"/>
            </a:spcBef>
            <a:spcAft>
              <a:spcPct val="35000"/>
            </a:spcAft>
            <a:buFont typeface="+mj-lt"/>
            <a:buNone/>
          </a:pPr>
          <a:r>
            <a:rPr lang="en-US" sz="3600" b="1" kern="1200"/>
            <a:t>4</a:t>
          </a:r>
        </a:p>
      </dsp:txBody>
      <dsp:txXfrm rot="-5400000">
        <a:off x="1" y="3760511"/>
        <a:ext cx="828803" cy="355201"/>
      </dsp:txXfrm>
    </dsp:sp>
    <dsp:sp modelId="{40CFE67F-1232-4F4A-B8F7-CC10E80077C1}">
      <dsp:nvSpPr>
        <dsp:cNvPr id="0" name=""/>
        <dsp:cNvSpPr/>
      </dsp:nvSpPr>
      <dsp:spPr>
        <a:xfrm rot="5400000">
          <a:off x="5558640" y="-1383728"/>
          <a:ext cx="769603" cy="10229277"/>
        </a:xfrm>
        <a:prstGeom prst="round2SameRect">
          <a:avLst/>
        </a:prstGeom>
        <a:solidFill>
          <a:schemeClr val="lt1">
            <a:alpha val="90000"/>
            <a:hueOff val="0"/>
            <a:satOff val="0"/>
            <a:lumOff val="0"/>
            <a:alphaOff val="0"/>
          </a:schemeClr>
        </a:solidFill>
        <a:ln w="25400" cap="flat" cmpd="sng" algn="ctr">
          <a:solidFill>
            <a:schemeClr val="accent6">
              <a:shade val="50000"/>
              <a:hueOff val="-271287"/>
              <a:satOff val="-11703"/>
              <a:lumOff val="32885"/>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56032" tIns="22860" rIns="22860" bIns="22860" numCol="1" spcCol="1270" anchor="ctr" anchorCtr="0">
          <a:noAutofit/>
        </a:bodyPr>
        <a:lstStyle/>
        <a:p>
          <a:pPr marL="285750" lvl="1" indent="-285750" algn="l" defTabSz="1600200">
            <a:lnSpc>
              <a:spcPct val="90000"/>
            </a:lnSpc>
            <a:spcBef>
              <a:spcPct val="0"/>
            </a:spcBef>
            <a:spcAft>
              <a:spcPct val="15000"/>
            </a:spcAft>
            <a:buFont typeface="+mj-lt"/>
            <a:buNone/>
          </a:pPr>
          <a:r>
            <a:rPr lang="en-US" sz="3600" b="1" kern="1200" dirty="0">
              <a:solidFill>
                <a:schemeClr val="accent6">
                  <a:lumMod val="75000"/>
                </a:schemeClr>
              </a:solidFill>
            </a:rPr>
            <a:t>Sale Performance &amp; Recommendations (VMR</a:t>
          </a:r>
          <a:r>
            <a:rPr lang="en-US" sz="3600" b="1" kern="1200" dirty="0"/>
            <a:t>)</a:t>
          </a:r>
        </a:p>
      </dsp:txBody>
      <dsp:txXfrm rot="-5400000">
        <a:off x="828804" y="3383677"/>
        <a:ext cx="10191708" cy="694465"/>
      </dsp:txXfrm>
    </dsp:sp>
    <dsp:sp modelId="{20FBBAA6-9F70-3D4B-A0AB-62AD704A2B67}">
      <dsp:nvSpPr>
        <dsp:cNvPr id="0" name=""/>
        <dsp:cNvSpPr/>
      </dsp:nvSpPr>
      <dsp:spPr>
        <a:xfrm rot="5400000">
          <a:off x="-177600" y="4637161"/>
          <a:ext cx="1184004" cy="828803"/>
        </a:xfrm>
        <a:prstGeom prst="chevron">
          <a:avLst/>
        </a:prstGeom>
        <a:solidFill>
          <a:schemeClr val="accent6">
            <a:shade val="50000"/>
            <a:hueOff val="-361716"/>
            <a:satOff val="-15604"/>
            <a:lumOff val="43847"/>
            <a:alphaOff val="0"/>
          </a:schemeClr>
        </a:solidFill>
        <a:ln w="25400" cap="flat" cmpd="sng" algn="ctr">
          <a:solidFill>
            <a:schemeClr val="accent6">
              <a:shade val="50000"/>
              <a:hueOff val="-361716"/>
              <a:satOff val="-15604"/>
              <a:lumOff val="43847"/>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1600200">
            <a:lnSpc>
              <a:spcPct val="90000"/>
            </a:lnSpc>
            <a:spcBef>
              <a:spcPct val="0"/>
            </a:spcBef>
            <a:spcAft>
              <a:spcPct val="35000"/>
            </a:spcAft>
            <a:buFont typeface="+mj-lt"/>
            <a:buNone/>
          </a:pPr>
          <a:r>
            <a:rPr lang="en-US" sz="3600" b="1" kern="1200"/>
            <a:t>5</a:t>
          </a:r>
        </a:p>
      </dsp:txBody>
      <dsp:txXfrm rot="-5400000">
        <a:off x="1" y="4873963"/>
        <a:ext cx="828803" cy="355201"/>
      </dsp:txXfrm>
    </dsp:sp>
    <dsp:sp modelId="{12B6E64E-E4C7-F440-9B1D-35FC04454C63}">
      <dsp:nvSpPr>
        <dsp:cNvPr id="0" name=""/>
        <dsp:cNvSpPr/>
      </dsp:nvSpPr>
      <dsp:spPr>
        <a:xfrm rot="5400000">
          <a:off x="5558640" y="-270276"/>
          <a:ext cx="769603" cy="10229277"/>
        </a:xfrm>
        <a:prstGeom prst="round2SameRect">
          <a:avLst/>
        </a:prstGeom>
        <a:solidFill>
          <a:schemeClr val="lt1">
            <a:alpha val="90000"/>
            <a:hueOff val="0"/>
            <a:satOff val="0"/>
            <a:lumOff val="0"/>
            <a:alphaOff val="0"/>
          </a:schemeClr>
        </a:solidFill>
        <a:ln w="25400" cap="flat" cmpd="sng" algn="ctr">
          <a:solidFill>
            <a:schemeClr val="accent6">
              <a:shade val="50000"/>
              <a:hueOff val="-361716"/>
              <a:satOff val="-15604"/>
              <a:lumOff val="43847"/>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56032" tIns="22860" rIns="22860" bIns="22860" numCol="1" spcCol="1270" anchor="ctr" anchorCtr="0">
          <a:noAutofit/>
        </a:bodyPr>
        <a:lstStyle/>
        <a:p>
          <a:pPr marL="285750" lvl="1" indent="-285750" algn="l" defTabSz="1600200">
            <a:lnSpc>
              <a:spcPct val="90000"/>
            </a:lnSpc>
            <a:spcBef>
              <a:spcPct val="0"/>
            </a:spcBef>
            <a:spcAft>
              <a:spcPct val="15000"/>
            </a:spcAft>
            <a:buFont typeface="+mj-lt"/>
            <a:buNone/>
          </a:pPr>
          <a:r>
            <a:rPr lang="en-US" sz="3600" b="1" kern="1200" dirty="0">
              <a:solidFill>
                <a:schemeClr val="accent6">
                  <a:lumMod val="75000"/>
                </a:schemeClr>
              </a:solidFill>
              <a:ea typeface="Calibri"/>
              <a:cs typeface="Calibri"/>
            </a:rPr>
            <a:t>Future Demand Patterns, Risks &amp; Opportunities</a:t>
          </a:r>
          <a:endParaRPr lang="en-US" sz="3600" b="1" kern="1200" dirty="0">
            <a:solidFill>
              <a:schemeClr val="accent6">
                <a:lumMod val="75000"/>
              </a:schemeClr>
            </a:solidFill>
          </a:endParaRPr>
        </a:p>
      </dsp:txBody>
      <dsp:txXfrm rot="-5400000">
        <a:off x="828804" y="4497129"/>
        <a:ext cx="10191708" cy="694465"/>
      </dsp:txXfrm>
    </dsp:sp>
    <dsp:sp modelId="{3EFB9F7B-E521-EF44-A558-DF791BC735E8}">
      <dsp:nvSpPr>
        <dsp:cNvPr id="0" name=""/>
        <dsp:cNvSpPr/>
      </dsp:nvSpPr>
      <dsp:spPr>
        <a:xfrm rot="5400000">
          <a:off x="-177600" y="5750613"/>
          <a:ext cx="1184004" cy="828803"/>
        </a:xfrm>
        <a:prstGeom prst="chevron">
          <a:avLst/>
        </a:prstGeom>
        <a:solidFill>
          <a:schemeClr val="accent6">
            <a:shade val="50000"/>
            <a:hueOff val="-271287"/>
            <a:satOff val="-11703"/>
            <a:lumOff val="32885"/>
            <a:alphaOff val="0"/>
          </a:schemeClr>
        </a:solidFill>
        <a:ln w="25400" cap="flat" cmpd="sng" algn="ctr">
          <a:solidFill>
            <a:schemeClr val="accent6">
              <a:shade val="50000"/>
              <a:hueOff val="-271287"/>
              <a:satOff val="-11703"/>
              <a:lumOff val="32885"/>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1600200">
            <a:lnSpc>
              <a:spcPct val="90000"/>
            </a:lnSpc>
            <a:spcBef>
              <a:spcPct val="0"/>
            </a:spcBef>
            <a:spcAft>
              <a:spcPct val="35000"/>
            </a:spcAft>
            <a:buFont typeface="+mj-lt"/>
            <a:buNone/>
          </a:pPr>
          <a:r>
            <a:rPr lang="en-US" sz="3600" b="1" kern="1200"/>
            <a:t>6</a:t>
          </a:r>
        </a:p>
      </dsp:txBody>
      <dsp:txXfrm rot="-5400000">
        <a:off x="1" y="5987415"/>
        <a:ext cx="828803" cy="355201"/>
      </dsp:txXfrm>
    </dsp:sp>
    <dsp:sp modelId="{6DCF63E7-A556-8B4F-9EA4-C374F2BD60AA}">
      <dsp:nvSpPr>
        <dsp:cNvPr id="0" name=""/>
        <dsp:cNvSpPr/>
      </dsp:nvSpPr>
      <dsp:spPr>
        <a:xfrm rot="5400000">
          <a:off x="5558640" y="843175"/>
          <a:ext cx="769603" cy="10229277"/>
        </a:xfrm>
        <a:prstGeom prst="round2SameRect">
          <a:avLst/>
        </a:prstGeom>
        <a:solidFill>
          <a:schemeClr val="lt1">
            <a:alpha val="90000"/>
            <a:hueOff val="0"/>
            <a:satOff val="0"/>
            <a:lumOff val="0"/>
            <a:alphaOff val="0"/>
          </a:schemeClr>
        </a:solidFill>
        <a:ln w="25400" cap="flat" cmpd="sng" algn="ctr">
          <a:solidFill>
            <a:schemeClr val="accent6">
              <a:shade val="50000"/>
              <a:hueOff val="-271287"/>
              <a:satOff val="-11703"/>
              <a:lumOff val="32885"/>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56032" tIns="22860" rIns="22860" bIns="22860" numCol="1" spcCol="1270" anchor="ctr" anchorCtr="0">
          <a:noAutofit/>
        </a:bodyPr>
        <a:lstStyle/>
        <a:p>
          <a:pPr marL="285750" lvl="1" indent="-285750" algn="l" defTabSz="1600200">
            <a:lnSpc>
              <a:spcPct val="90000"/>
            </a:lnSpc>
            <a:spcBef>
              <a:spcPct val="0"/>
            </a:spcBef>
            <a:spcAft>
              <a:spcPct val="15000"/>
            </a:spcAft>
            <a:buFont typeface="+mj-lt"/>
            <a:buNone/>
          </a:pPr>
          <a:r>
            <a:rPr lang="en-US" sz="3600" b="1" kern="1200"/>
            <a:t>Appendix Highlights</a:t>
          </a:r>
        </a:p>
      </dsp:txBody>
      <dsp:txXfrm rot="-5400000">
        <a:off x="828804" y="5610581"/>
        <a:ext cx="10191708" cy="694465"/>
      </dsp:txXfrm>
    </dsp:sp>
    <dsp:sp modelId="{AD5DD022-311A-A94D-955D-00A377BB78CB}">
      <dsp:nvSpPr>
        <dsp:cNvPr id="0" name=""/>
        <dsp:cNvSpPr/>
      </dsp:nvSpPr>
      <dsp:spPr>
        <a:xfrm rot="5400000">
          <a:off x="-177600" y="6864065"/>
          <a:ext cx="1184004" cy="828803"/>
        </a:xfrm>
        <a:prstGeom prst="chevron">
          <a:avLst/>
        </a:prstGeom>
        <a:solidFill>
          <a:schemeClr val="accent6">
            <a:shade val="50000"/>
            <a:hueOff val="-180858"/>
            <a:satOff val="-7802"/>
            <a:lumOff val="21924"/>
            <a:alphaOff val="0"/>
          </a:schemeClr>
        </a:solidFill>
        <a:ln w="25400" cap="flat" cmpd="sng" algn="ctr">
          <a:solidFill>
            <a:schemeClr val="accent6">
              <a:shade val="50000"/>
              <a:hueOff val="-180858"/>
              <a:satOff val="-7802"/>
              <a:lumOff val="21924"/>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1600200">
            <a:lnSpc>
              <a:spcPct val="90000"/>
            </a:lnSpc>
            <a:spcBef>
              <a:spcPct val="0"/>
            </a:spcBef>
            <a:spcAft>
              <a:spcPct val="35000"/>
            </a:spcAft>
            <a:buFont typeface="+mj-lt"/>
            <a:buNone/>
          </a:pPr>
          <a:r>
            <a:rPr lang="en-US" sz="3600" b="1" kern="1200"/>
            <a:t>7</a:t>
          </a:r>
        </a:p>
      </dsp:txBody>
      <dsp:txXfrm rot="-5400000">
        <a:off x="1" y="7100867"/>
        <a:ext cx="828803" cy="355201"/>
      </dsp:txXfrm>
    </dsp:sp>
    <dsp:sp modelId="{5B70AE71-66EB-8B4E-9976-FFDD7525BA45}">
      <dsp:nvSpPr>
        <dsp:cNvPr id="0" name=""/>
        <dsp:cNvSpPr/>
      </dsp:nvSpPr>
      <dsp:spPr>
        <a:xfrm rot="5400000">
          <a:off x="5558640" y="1956627"/>
          <a:ext cx="769603" cy="10229277"/>
        </a:xfrm>
        <a:prstGeom prst="round2SameRect">
          <a:avLst/>
        </a:prstGeom>
        <a:solidFill>
          <a:schemeClr val="lt1">
            <a:alpha val="90000"/>
            <a:hueOff val="0"/>
            <a:satOff val="0"/>
            <a:lumOff val="0"/>
            <a:alphaOff val="0"/>
          </a:schemeClr>
        </a:solidFill>
        <a:ln w="25400" cap="flat" cmpd="sng" algn="ctr">
          <a:solidFill>
            <a:schemeClr val="accent6">
              <a:shade val="50000"/>
              <a:hueOff val="-180858"/>
              <a:satOff val="-7802"/>
              <a:lumOff val="2192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56032" tIns="22860" rIns="22860" bIns="22860" numCol="1" spcCol="1270" anchor="ctr" anchorCtr="0">
          <a:noAutofit/>
        </a:bodyPr>
        <a:lstStyle/>
        <a:p>
          <a:pPr marL="285750" lvl="1" indent="-285750" algn="l" defTabSz="1600200">
            <a:lnSpc>
              <a:spcPct val="90000"/>
            </a:lnSpc>
            <a:spcBef>
              <a:spcPct val="0"/>
            </a:spcBef>
            <a:spcAft>
              <a:spcPct val="15000"/>
            </a:spcAft>
            <a:buFont typeface="+mj-lt"/>
            <a:buNone/>
          </a:pPr>
          <a:r>
            <a:rPr lang="en-US" sz="3600" b="1" kern="1200" dirty="0">
              <a:solidFill>
                <a:schemeClr val="accent6">
                  <a:lumMod val="75000"/>
                </a:schemeClr>
              </a:solidFill>
            </a:rPr>
            <a:t>Executive Summary – Call to Action</a:t>
          </a:r>
        </a:p>
      </dsp:txBody>
      <dsp:txXfrm rot="-5400000">
        <a:off x="828804" y="6724033"/>
        <a:ext cx="10191708" cy="694465"/>
      </dsp:txXfrm>
    </dsp:sp>
    <dsp:sp modelId="{DFEA5784-9D5E-CF4D-BC06-E1230F0BD556}">
      <dsp:nvSpPr>
        <dsp:cNvPr id="0" name=""/>
        <dsp:cNvSpPr/>
      </dsp:nvSpPr>
      <dsp:spPr>
        <a:xfrm rot="5400000">
          <a:off x="-177600" y="7977517"/>
          <a:ext cx="1184004" cy="828803"/>
        </a:xfrm>
        <a:prstGeom prst="chevron">
          <a:avLst/>
        </a:prstGeom>
        <a:solidFill>
          <a:schemeClr val="accent6">
            <a:shade val="50000"/>
            <a:hueOff val="-90429"/>
            <a:satOff val="-3901"/>
            <a:lumOff val="10962"/>
            <a:alphaOff val="0"/>
          </a:schemeClr>
        </a:solidFill>
        <a:ln w="25400" cap="flat" cmpd="sng" algn="ctr">
          <a:solidFill>
            <a:schemeClr val="accent6">
              <a:shade val="50000"/>
              <a:hueOff val="-90429"/>
              <a:satOff val="-3901"/>
              <a:lumOff val="10962"/>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1600200">
            <a:lnSpc>
              <a:spcPct val="90000"/>
            </a:lnSpc>
            <a:spcBef>
              <a:spcPct val="0"/>
            </a:spcBef>
            <a:spcAft>
              <a:spcPct val="35000"/>
            </a:spcAft>
            <a:buFont typeface="+mj-lt"/>
            <a:buNone/>
          </a:pPr>
          <a:r>
            <a:rPr lang="en-US" sz="3600" b="1" kern="1200"/>
            <a:t>8</a:t>
          </a:r>
        </a:p>
      </dsp:txBody>
      <dsp:txXfrm rot="-5400000">
        <a:off x="1" y="8214319"/>
        <a:ext cx="828803" cy="355201"/>
      </dsp:txXfrm>
    </dsp:sp>
    <dsp:sp modelId="{ADB84AFB-62FB-4D44-AA3A-5D732F490715}">
      <dsp:nvSpPr>
        <dsp:cNvPr id="0" name=""/>
        <dsp:cNvSpPr/>
      </dsp:nvSpPr>
      <dsp:spPr>
        <a:xfrm rot="5400000">
          <a:off x="5558640" y="3070079"/>
          <a:ext cx="769603" cy="10229277"/>
        </a:xfrm>
        <a:prstGeom prst="round2SameRect">
          <a:avLst/>
        </a:prstGeom>
        <a:solidFill>
          <a:schemeClr val="lt1">
            <a:alpha val="90000"/>
            <a:hueOff val="0"/>
            <a:satOff val="0"/>
            <a:lumOff val="0"/>
            <a:alphaOff val="0"/>
          </a:schemeClr>
        </a:solidFill>
        <a:ln w="25400" cap="flat" cmpd="sng" algn="ctr">
          <a:solidFill>
            <a:schemeClr val="accent6">
              <a:shade val="50000"/>
              <a:hueOff val="-90429"/>
              <a:satOff val="-3901"/>
              <a:lumOff val="10962"/>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56032" tIns="22860" rIns="22860" bIns="22860" numCol="1" spcCol="1270" anchor="ctr" anchorCtr="0">
          <a:noAutofit/>
        </a:bodyPr>
        <a:lstStyle/>
        <a:p>
          <a:pPr marL="285750" lvl="1" indent="-285750" algn="l" defTabSz="1600200">
            <a:lnSpc>
              <a:spcPct val="90000"/>
            </a:lnSpc>
            <a:spcBef>
              <a:spcPct val="0"/>
            </a:spcBef>
            <a:spcAft>
              <a:spcPct val="15000"/>
            </a:spcAft>
            <a:buFont typeface="+mj-lt"/>
            <a:buNone/>
          </a:pPr>
          <a:r>
            <a:rPr lang="en-US" sz="3600" b="1" kern="1200" dirty="0"/>
            <a:t>Q&amp;A and Discussion</a:t>
          </a:r>
        </a:p>
      </dsp:txBody>
      <dsp:txXfrm rot="-5400000">
        <a:off x="828804" y="7837485"/>
        <a:ext cx="10191708" cy="69446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383E8E-2E8A-344A-ACD5-013E78E3785F}">
      <dsp:nvSpPr>
        <dsp:cNvPr id="0" name=""/>
        <dsp:cNvSpPr/>
      </dsp:nvSpPr>
      <dsp:spPr>
        <a:xfrm>
          <a:off x="1093440" y="822504"/>
          <a:ext cx="3770925" cy="6068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535249" bIns="0" numCol="1" spcCol="1270" anchor="t" anchorCtr="0">
          <a:noAutofit/>
        </a:bodyPr>
        <a:lstStyle/>
        <a:p>
          <a:pPr marL="0" lvl="0" indent="0" algn="r" defTabSz="1778000">
            <a:lnSpc>
              <a:spcPct val="90000"/>
            </a:lnSpc>
            <a:spcBef>
              <a:spcPct val="0"/>
            </a:spcBef>
            <a:spcAft>
              <a:spcPct val="35000"/>
            </a:spcAft>
            <a:buNone/>
          </a:pPr>
          <a:r>
            <a:rPr lang="en-US" sz="4000" b="1" kern="1200" dirty="0">
              <a:solidFill>
                <a:schemeClr val="accent4">
                  <a:lumMod val="75000"/>
                </a:schemeClr>
              </a:solidFill>
            </a:rPr>
            <a:t>Situations</a:t>
          </a:r>
          <a:endParaRPr lang="en-US" sz="4000" kern="1200" dirty="0">
            <a:solidFill>
              <a:schemeClr val="accent4">
                <a:lumMod val="75000"/>
              </a:schemeClr>
            </a:solidFill>
          </a:endParaRPr>
        </a:p>
      </dsp:txBody>
      <dsp:txXfrm>
        <a:off x="1093440" y="822504"/>
        <a:ext cx="3770925" cy="606896"/>
      </dsp:txXfrm>
    </dsp:sp>
    <dsp:sp modelId="{85AFA4CE-2DB9-C241-A79A-232C3F354AED}">
      <dsp:nvSpPr>
        <dsp:cNvPr id="0" name=""/>
        <dsp:cNvSpPr/>
      </dsp:nvSpPr>
      <dsp:spPr>
        <a:xfrm>
          <a:off x="823679" y="1345364"/>
          <a:ext cx="4091916" cy="6699579"/>
        </a:xfrm>
        <a:prstGeom prst="rect">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0256" tIns="535249" rIns="270256" bIns="270256" numCol="1" spcCol="1270" anchor="t" anchorCtr="0">
          <a:noAutofit/>
        </a:bodyPr>
        <a:lstStyle/>
        <a:p>
          <a:pPr marL="285750" lvl="1" indent="-285750" algn="l" defTabSz="1333500">
            <a:lnSpc>
              <a:spcPct val="90000"/>
            </a:lnSpc>
            <a:spcBef>
              <a:spcPct val="0"/>
            </a:spcBef>
            <a:spcAft>
              <a:spcPts val="1068"/>
            </a:spcAft>
            <a:buFont typeface="Arial" panose="020B0604020202020204" pitchFamily="34" charset="0"/>
            <a:buChar char="•"/>
          </a:pPr>
          <a:r>
            <a:rPr lang="en-US" sz="3000" kern="1200"/>
            <a:t>KLESK needs a unified way to explain past performance, anticipate shifts, and plan for growth.</a:t>
          </a:r>
          <a:endParaRPr lang="en-US" sz="3000" kern="1200" dirty="0"/>
        </a:p>
        <a:p>
          <a:pPr marL="285750" lvl="1" indent="-285750" algn="l" defTabSz="1333500">
            <a:lnSpc>
              <a:spcPct val="90000"/>
            </a:lnSpc>
            <a:spcBef>
              <a:spcPct val="0"/>
            </a:spcBef>
            <a:spcAft>
              <a:spcPts val="1068"/>
            </a:spcAft>
            <a:buChar char="•"/>
          </a:pPr>
          <a:r>
            <a:rPr lang="en-US" sz="3000" kern="1200"/>
            <a:t>This project provides tools and insight to support visibility, foresight, and strategic action.</a:t>
          </a:r>
          <a:endParaRPr lang="en-US" sz="3000" kern="1200" dirty="0">
            <a:ea typeface="Calibri"/>
            <a:cs typeface="Calibri"/>
          </a:endParaRPr>
        </a:p>
      </dsp:txBody>
      <dsp:txXfrm>
        <a:off x="823679" y="1345364"/>
        <a:ext cx="4091916" cy="6699579"/>
      </dsp:txXfrm>
    </dsp:sp>
    <dsp:sp modelId="{D3CC8D24-AF3C-B04D-90DB-DC7277E02665}">
      <dsp:nvSpPr>
        <dsp:cNvPr id="0" name=""/>
        <dsp:cNvSpPr/>
      </dsp:nvSpPr>
      <dsp:spPr>
        <a:xfrm>
          <a:off x="517167" y="419300"/>
          <a:ext cx="1213792" cy="1213792"/>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E14C17E-15FE-5342-92E9-BFC0B0CA856C}">
      <dsp:nvSpPr>
        <dsp:cNvPr id="0" name=""/>
        <dsp:cNvSpPr/>
      </dsp:nvSpPr>
      <dsp:spPr>
        <a:xfrm>
          <a:off x="6460446" y="772190"/>
          <a:ext cx="3864183" cy="6068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535249" bIns="0" numCol="1" spcCol="1270" anchor="t" anchorCtr="0">
          <a:noAutofit/>
        </a:bodyPr>
        <a:lstStyle/>
        <a:p>
          <a:pPr marL="0" lvl="0" indent="0" algn="r" defTabSz="1778000">
            <a:lnSpc>
              <a:spcPct val="90000"/>
            </a:lnSpc>
            <a:spcBef>
              <a:spcPct val="0"/>
            </a:spcBef>
            <a:spcAft>
              <a:spcPct val="35000"/>
            </a:spcAft>
            <a:buNone/>
          </a:pPr>
          <a:r>
            <a:rPr lang="en-US" sz="4000" b="1" kern="1200" dirty="0">
              <a:solidFill>
                <a:schemeClr val="accent4">
                  <a:lumMod val="75000"/>
                </a:schemeClr>
              </a:solidFill>
            </a:rPr>
            <a:t>Key Questions </a:t>
          </a:r>
          <a:endParaRPr lang="en-US" sz="4000" kern="1200" dirty="0">
            <a:solidFill>
              <a:schemeClr val="accent4">
                <a:lumMod val="75000"/>
              </a:schemeClr>
            </a:solidFill>
          </a:endParaRPr>
        </a:p>
      </dsp:txBody>
      <dsp:txXfrm>
        <a:off x="6460446" y="772190"/>
        <a:ext cx="3864183" cy="606896"/>
      </dsp:txXfrm>
    </dsp:sp>
    <dsp:sp modelId="{82BB7F71-F74F-B24E-B096-5C3B0667F634}">
      <dsp:nvSpPr>
        <dsp:cNvPr id="0" name=""/>
        <dsp:cNvSpPr/>
      </dsp:nvSpPr>
      <dsp:spPr>
        <a:xfrm>
          <a:off x="5705414" y="1345364"/>
          <a:ext cx="4367492" cy="6699579"/>
        </a:xfrm>
        <a:prstGeom prst="rect">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0256" tIns="535249" rIns="270256" bIns="270256" numCol="1" spcCol="1270" anchor="t" anchorCtr="0">
          <a:noAutofit/>
        </a:bodyPr>
        <a:lstStyle/>
        <a:p>
          <a:pPr marL="285750" lvl="1" indent="-285750" algn="l" defTabSz="1333500">
            <a:lnSpc>
              <a:spcPct val="90000"/>
            </a:lnSpc>
            <a:spcBef>
              <a:spcPct val="0"/>
            </a:spcBef>
            <a:spcAft>
              <a:spcPts val="1050"/>
            </a:spcAft>
            <a:buFont typeface="Arial" panose="020B0604020202020204" pitchFamily="34" charset="0"/>
            <a:buChar char="•"/>
          </a:pPr>
          <a:r>
            <a:rPr lang="en-US" sz="3000" kern="1200"/>
            <a:t>What can we learn from historical custom and part-level sales &amp; profit performance?</a:t>
          </a:r>
          <a:endParaRPr lang="en-US" sz="3000" kern="1200" dirty="0"/>
        </a:p>
        <a:p>
          <a:pPr marL="285750" lvl="1" indent="-285750" algn="l" defTabSz="1333500">
            <a:lnSpc>
              <a:spcPct val="90000"/>
            </a:lnSpc>
            <a:spcBef>
              <a:spcPct val="0"/>
            </a:spcBef>
            <a:spcAft>
              <a:spcPts val="1050"/>
            </a:spcAft>
            <a:buChar char="•"/>
          </a:pPr>
          <a:r>
            <a:rPr lang="en-US" sz="3000" kern="1200">
              <a:ea typeface="Calibri"/>
              <a:cs typeface="Calibri"/>
            </a:rPr>
            <a:t>What can we confidently forecast about future demand patterns and risks?</a:t>
          </a:r>
          <a:endParaRPr lang="en-US" sz="3000" kern="1200" dirty="0">
            <a:ea typeface="Calibri"/>
            <a:cs typeface="Calibri"/>
          </a:endParaRPr>
        </a:p>
        <a:p>
          <a:pPr marL="285750" lvl="1" indent="-285750" algn="l" defTabSz="1333500">
            <a:lnSpc>
              <a:spcPct val="90000"/>
            </a:lnSpc>
            <a:spcBef>
              <a:spcPct val="0"/>
            </a:spcBef>
            <a:spcAft>
              <a:spcPts val="1050"/>
            </a:spcAft>
            <a:buChar char="•"/>
          </a:pPr>
          <a:r>
            <a:rPr lang="en-US" sz="3000" kern="1200"/>
            <a:t>How do we identify and plan for revenue growth opportunities?</a:t>
          </a:r>
          <a:endParaRPr lang="en-US" sz="3000" kern="1200" dirty="0">
            <a:ea typeface="Calibri"/>
            <a:cs typeface="Calibri"/>
          </a:endParaRPr>
        </a:p>
      </dsp:txBody>
      <dsp:txXfrm>
        <a:off x="5705414" y="1345364"/>
        <a:ext cx="4367492" cy="6699579"/>
      </dsp:txXfrm>
    </dsp:sp>
    <dsp:sp modelId="{1971E34B-F968-9B48-AC04-202CB4A88B5B}">
      <dsp:nvSpPr>
        <dsp:cNvPr id="0" name=""/>
        <dsp:cNvSpPr/>
      </dsp:nvSpPr>
      <dsp:spPr>
        <a:xfrm>
          <a:off x="5555212" y="419300"/>
          <a:ext cx="1213792" cy="1213792"/>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70774DF-C20A-6F4D-805E-3A96D57D7286}">
      <dsp:nvSpPr>
        <dsp:cNvPr id="0" name=""/>
        <dsp:cNvSpPr/>
      </dsp:nvSpPr>
      <dsp:spPr>
        <a:xfrm>
          <a:off x="10061728" y="714976"/>
          <a:ext cx="6408415" cy="6068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535249" bIns="0" numCol="1" spcCol="1270" anchor="t" anchorCtr="0">
          <a:noAutofit/>
        </a:bodyPr>
        <a:lstStyle/>
        <a:p>
          <a:pPr marL="0" lvl="0" indent="0" algn="r" defTabSz="1778000">
            <a:lnSpc>
              <a:spcPct val="90000"/>
            </a:lnSpc>
            <a:spcBef>
              <a:spcPct val="0"/>
            </a:spcBef>
            <a:spcAft>
              <a:spcPct val="35000"/>
            </a:spcAft>
            <a:buNone/>
          </a:pPr>
          <a:r>
            <a:rPr lang="en-US" sz="4000" b="1" kern="1200" dirty="0">
              <a:solidFill>
                <a:schemeClr val="accent4">
                  <a:lumMod val="75000"/>
                </a:schemeClr>
              </a:solidFill>
            </a:rPr>
            <a:t>Recommendations</a:t>
          </a:r>
          <a:endParaRPr lang="en-US" sz="4000" kern="1200" dirty="0">
            <a:solidFill>
              <a:schemeClr val="accent4">
                <a:lumMod val="75000"/>
              </a:schemeClr>
            </a:solidFill>
          </a:endParaRPr>
        </a:p>
      </dsp:txBody>
      <dsp:txXfrm>
        <a:off x="10061728" y="714976"/>
        <a:ext cx="6408415" cy="606896"/>
      </dsp:txXfrm>
    </dsp:sp>
    <dsp:sp modelId="{EF83F463-5D7F-824A-B7A4-C184166D76E1}">
      <dsp:nvSpPr>
        <dsp:cNvPr id="0" name=""/>
        <dsp:cNvSpPr/>
      </dsp:nvSpPr>
      <dsp:spPr>
        <a:xfrm>
          <a:off x="10862724" y="1345364"/>
          <a:ext cx="5797728" cy="6699579"/>
        </a:xfrm>
        <a:prstGeom prst="rect">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535249" rIns="199136" bIns="199136" numCol="1" spcCol="1270" anchor="t" anchorCtr="0">
          <a:noAutofit/>
        </a:bodyPr>
        <a:lstStyle/>
        <a:p>
          <a:pPr marL="285750" lvl="1" indent="-285750" algn="l" defTabSz="1244600">
            <a:lnSpc>
              <a:spcPct val="90000"/>
            </a:lnSpc>
            <a:spcBef>
              <a:spcPct val="0"/>
            </a:spcBef>
            <a:spcAft>
              <a:spcPts val="1032"/>
            </a:spcAft>
            <a:buFont typeface="Arial" panose="020B0604020202020204" pitchFamily="34" charset="0"/>
            <a:buChar char="•"/>
          </a:pPr>
          <a:r>
            <a:rPr lang="en-US" sz="2800" b="1" u="sng" kern="1200" dirty="0">
              <a:solidFill>
                <a:schemeClr val="bg1"/>
              </a:solidFill>
            </a:rPr>
            <a:t>Institutionalize VMR Review</a:t>
          </a:r>
          <a:endParaRPr lang="en-US" sz="2800" u="sng" kern="1200" dirty="0">
            <a:solidFill>
              <a:schemeClr val="bg1"/>
            </a:solidFill>
          </a:endParaRPr>
        </a:p>
        <a:p>
          <a:pPr marL="457200" lvl="2" indent="-228600" algn="l" defTabSz="1066800">
            <a:lnSpc>
              <a:spcPct val="90000"/>
            </a:lnSpc>
            <a:spcBef>
              <a:spcPct val="0"/>
            </a:spcBef>
            <a:spcAft>
              <a:spcPts val="1032"/>
            </a:spcAft>
            <a:buNone/>
          </a:pPr>
          <a:r>
            <a:rPr lang="en-US" sz="2400" kern="1200" dirty="0"/>
            <a:t>	Monthly waterfall-based reviews to monitor volume, mix, and rate drivers.</a:t>
          </a:r>
          <a:endParaRPr lang="en-US" sz="2400" kern="1200" dirty="0">
            <a:ea typeface="Calibri"/>
            <a:cs typeface="Calibri"/>
          </a:endParaRPr>
        </a:p>
        <a:p>
          <a:pPr marL="285750" lvl="1" indent="-285750" algn="l" defTabSz="1244600">
            <a:lnSpc>
              <a:spcPct val="90000"/>
            </a:lnSpc>
            <a:spcBef>
              <a:spcPct val="0"/>
            </a:spcBef>
            <a:spcAft>
              <a:spcPts val="1032"/>
            </a:spcAft>
            <a:buChar char="•"/>
          </a:pPr>
          <a:r>
            <a:rPr lang="en-US" sz="2800" b="1" u="sng" kern="1200" dirty="0"/>
            <a:t>Strengthen Forecasting Use </a:t>
          </a:r>
          <a:endParaRPr lang="en-US" sz="2800" b="1" u="sng" kern="1200" dirty="0">
            <a:ea typeface="Calibri"/>
            <a:cs typeface="Calibri"/>
          </a:endParaRPr>
        </a:p>
        <a:p>
          <a:pPr marL="457200" lvl="2" indent="-228600" algn="l" defTabSz="1066800">
            <a:lnSpc>
              <a:spcPct val="90000"/>
            </a:lnSpc>
            <a:spcBef>
              <a:spcPct val="0"/>
            </a:spcBef>
            <a:spcAft>
              <a:spcPts val="1032"/>
            </a:spcAft>
            <a:buNone/>
          </a:pPr>
          <a:r>
            <a:rPr lang="en-US" sz="2400" kern="1200" dirty="0"/>
            <a:t>	Quarterly forecast review to detect cycles early and engage accounts proactively.</a:t>
          </a:r>
          <a:endParaRPr lang="en-US" sz="2400" kern="1200" dirty="0">
            <a:cs typeface="Calibri"/>
          </a:endParaRPr>
        </a:p>
        <a:p>
          <a:pPr marL="285750" lvl="1" indent="-285750" algn="l" defTabSz="1244600">
            <a:lnSpc>
              <a:spcPct val="90000"/>
            </a:lnSpc>
            <a:spcBef>
              <a:spcPct val="0"/>
            </a:spcBef>
            <a:spcAft>
              <a:spcPts val="1032"/>
            </a:spcAft>
            <a:buChar char="•"/>
          </a:pPr>
          <a:r>
            <a:rPr lang="en-US" sz="2800" b="1" u="sng" kern="1200" dirty="0"/>
            <a:t>Act on Underperforming &amp; Downward-Trend Parts</a:t>
          </a:r>
        </a:p>
        <a:p>
          <a:pPr marL="457200" lvl="2" indent="-228600" algn="l" defTabSz="1066800">
            <a:lnSpc>
              <a:spcPct val="90000"/>
            </a:lnSpc>
            <a:spcBef>
              <a:spcPct val="0"/>
            </a:spcBef>
            <a:spcAft>
              <a:spcPts val="1032"/>
            </a:spcAft>
            <a:buNone/>
          </a:pPr>
          <a:r>
            <a:rPr lang="en-US" sz="2400" kern="1200" dirty="0"/>
            <a:t>	Apply targeted interventions such as pricing alignment, bundling, upsell strategies, or account outreach to stabilize volume and unlock incremental growth</a:t>
          </a:r>
        </a:p>
      </dsp:txBody>
      <dsp:txXfrm>
        <a:off x="10862724" y="1345364"/>
        <a:ext cx="5797728" cy="6699579"/>
      </dsp:txXfrm>
    </dsp:sp>
    <dsp:sp modelId="{7A4D8D81-786D-D44E-9ACA-67E7689F3819}">
      <dsp:nvSpPr>
        <dsp:cNvPr id="0" name=""/>
        <dsp:cNvSpPr/>
      </dsp:nvSpPr>
      <dsp:spPr>
        <a:xfrm>
          <a:off x="10434320" y="365408"/>
          <a:ext cx="1213792" cy="1213792"/>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41104B-FAC8-6946-811E-5EF15DDA9727}">
      <dsp:nvSpPr>
        <dsp:cNvPr id="0" name=""/>
        <dsp:cNvSpPr/>
      </dsp:nvSpPr>
      <dsp:spPr>
        <a:xfrm>
          <a:off x="6976331" y="5032563"/>
          <a:ext cx="3656009" cy="2368265"/>
        </a:xfrm>
        <a:prstGeom prst="roundRect">
          <a:avLst>
            <a:gd name="adj" fmla="val 10000"/>
          </a:avLst>
        </a:prstGeom>
        <a:solidFill>
          <a:schemeClr val="lt1">
            <a:alpha val="90000"/>
            <a:hueOff val="0"/>
            <a:satOff val="0"/>
            <a:lumOff val="0"/>
            <a:alphaOff val="0"/>
          </a:schemeClr>
        </a:solidFill>
        <a:ln w="25400" cap="flat" cmpd="sng" algn="ctr">
          <a:solidFill>
            <a:schemeClr val="accent6">
              <a:shade val="80000"/>
              <a:hueOff val="-205804"/>
              <a:satOff val="-8299"/>
              <a:lumOff val="1833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8110" tIns="118110" rIns="118110" bIns="118110" numCol="1" spcCol="1270" anchor="t" anchorCtr="0">
          <a:noAutofit/>
        </a:bodyPr>
        <a:lstStyle/>
        <a:p>
          <a:pPr marL="228600" lvl="1" indent="-228600" algn="l" defTabSz="1066800">
            <a:lnSpc>
              <a:spcPct val="90000"/>
            </a:lnSpc>
            <a:spcBef>
              <a:spcPct val="0"/>
            </a:spcBef>
            <a:spcAft>
              <a:spcPct val="15000"/>
            </a:spcAft>
            <a:buFont typeface="Arial" panose="020B0604020202020204" pitchFamily="34" charset="0"/>
            <a:buNone/>
          </a:pPr>
          <a:r>
            <a:rPr lang="en-US" sz="2400" b="1" kern="1200" dirty="0">
              <a:solidFill>
                <a:schemeClr val="accent3">
                  <a:lumMod val="50000"/>
                </a:schemeClr>
              </a:solidFill>
              <a:ea typeface="Calibri"/>
              <a:cs typeface="Calibri"/>
            </a:rPr>
            <a:t>   R</a:t>
          </a:r>
          <a:r>
            <a:rPr lang="en-US" sz="2400" b="1" kern="1200" dirty="0">
              <a:solidFill>
                <a:schemeClr val="accent3">
                  <a:lumMod val="50000"/>
                </a:schemeClr>
              </a:solidFill>
            </a:rPr>
            <a:t>evenue growth</a:t>
          </a:r>
        </a:p>
        <a:p>
          <a:pPr marL="228600" lvl="1" indent="-228600" algn="l" defTabSz="1066800">
            <a:lnSpc>
              <a:spcPct val="90000"/>
            </a:lnSpc>
            <a:spcBef>
              <a:spcPct val="0"/>
            </a:spcBef>
            <a:spcAft>
              <a:spcPct val="15000"/>
            </a:spcAft>
            <a:buFont typeface="Arial" panose="020B0604020202020204" pitchFamily="34" charset="0"/>
            <a:buNone/>
          </a:pPr>
          <a:r>
            <a:rPr lang="en-US" sz="2400" b="1" kern="1200" dirty="0">
              <a:solidFill>
                <a:schemeClr val="accent3">
                  <a:lumMod val="50000"/>
                </a:schemeClr>
              </a:solidFill>
              <a:ea typeface="Calibri"/>
              <a:cs typeface="Calibri"/>
            </a:rPr>
            <a:t>demand and opportunities</a:t>
          </a:r>
          <a:endParaRPr lang="en-US" sz="2400" b="1" kern="1200" dirty="0">
            <a:solidFill>
              <a:schemeClr val="accent3">
                <a:lumMod val="50000"/>
              </a:schemeClr>
            </a:solidFill>
          </a:endParaRPr>
        </a:p>
      </dsp:txBody>
      <dsp:txXfrm>
        <a:off x="8125157" y="5676653"/>
        <a:ext cx="2455160" cy="1672152"/>
      </dsp:txXfrm>
    </dsp:sp>
    <dsp:sp modelId="{E84ED989-A0FA-A24D-B14E-1D4DFCB49DC1}">
      <dsp:nvSpPr>
        <dsp:cNvPr id="0" name=""/>
        <dsp:cNvSpPr/>
      </dsp:nvSpPr>
      <dsp:spPr>
        <a:xfrm>
          <a:off x="1011263" y="5032563"/>
          <a:ext cx="3656009" cy="2368265"/>
        </a:xfrm>
        <a:prstGeom prst="roundRect">
          <a:avLst>
            <a:gd name="adj" fmla="val 10000"/>
          </a:avLst>
        </a:prstGeom>
        <a:solidFill>
          <a:schemeClr val="lt1">
            <a:alpha val="90000"/>
            <a:hueOff val="0"/>
            <a:satOff val="0"/>
            <a:lumOff val="0"/>
            <a:alphaOff val="0"/>
          </a:schemeClr>
        </a:solidFill>
        <a:ln w="25400" cap="flat" cmpd="sng" algn="ctr">
          <a:solidFill>
            <a:schemeClr val="accent6">
              <a:shade val="80000"/>
              <a:hueOff val="-308707"/>
              <a:satOff val="-12448"/>
              <a:lumOff val="27501"/>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8110" tIns="118110" rIns="118110" bIns="118110" numCol="1" spcCol="1270" anchor="t" anchorCtr="0">
          <a:noAutofit/>
        </a:bodyPr>
        <a:lstStyle/>
        <a:p>
          <a:pPr marL="228600" lvl="1" indent="-228600" algn="l" defTabSz="1066800">
            <a:lnSpc>
              <a:spcPct val="90000"/>
            </a:lnSpc>
            <a:spcBef>
              <a:spcPct val="0"/>
            </a:spcBef>
            <a:spcAft>
              <a:spcPct val="15000"/>
            </a:spcAft>
            <a:buFont typeface="Arial" panose="020B0604020202020204" pitchFamily="34" charset="0"/>
            <a:buNone/>
          </a:pPr>
          <a:r>
            <a:rPr lang="en-US" sz="2400" kern="1200" dirty="0"/>
            <a:t>Future volume demand and resources planning. </a:t>
          </a:r>
        </a:p>
      </dsp:txBody>
      <dsp:txXfrm>
        <a:off x="1063286" y="5676653"/>
        <a:ext cx="2455160" cy="1672152"/>
      </dsp:txXfrm>
    </dsp:sp>
    <dsp:sp modelId="{C88873A2-8BC0-A647-A2C6-5F025FA8FE6C}">
      <dsp:nvSpPr>
        <dsp:cNvPr id="0" name=""/>
        <dsp:cNvSpPr/>
      </dsp:nvSpPr>
      <dsp:spPr>
        <a:xfrm>
          <a:off x="6976331" y="0"/>
          <a:ext cx="3656009" cy="2368265"/>
        </a:xfrm>
        <a:prstGeom prst="roundRect">
          <a:avLst>
            <a:gd name="adj" fmla="val 10000"/>
          </a:avLst>
        </a:prstGeom>
        <a:solidFill>
          <a:schemeClr val="lt1">
            <a:alpha val="90000"/>
            <a:hueOff val="0"/>
            <a:satOff val="0"/>
            <a:lumOff val="0"/>
            <a:alphaOff val="0"/>
          </a:schemeClr>
        </a:solidFill>
        <a:ln w="25400" cap="flat" cmpd="sng" algn="ctr">
          <a:solidFill>
            <a:schemeClr val="accent6">
              <a:shade val="80000"/>
              <a:hueOff val="-102902"/>
              <a:satOff val="-4149"/>
              <a:lumOff val="9167"/>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t" anchorCtr="0">
          <a:noAutofit/>
        </a:bodyPr>
        <a:lstStyle/>
        <a:p>
          <a:pPr marL="228600" lvl="1" indent="-228600" algn="l" defTabSz="1066800">
            <a:lnSpc>
              <a:spcPct val="90000"/>
            </a:lnSpc>
            <a:spcBef>
              <a:spcPct val="0"/>
            </a:spcBef>
            <a:spcAft>
              <a:spcPct val="15000"/>
            </a:spcAft>
            <a:buNone/>
          </a:pPr>
          <a:r>
            <a:rPr lang="en-US" sz="2400" b="1" kern="1200">
              <a:solidFill>
                <a:schemeClr val="accent3">
                  <a:lumMod val="50000"/>
                </a:schemeClr>
              </a:solidFill>
            </a:rPr>
            <a:t>Anticipating Sales &amp;Ships</a:t>
          </a:r>
        </a:p>
      </dsp:txBody>
      <dsp:txXfrm>
        <a:off x="8125157" y="52023"/>
        <a:ext cx="2455160" cy="1672152"/>
      </dsp:txXfrm>
    </dsp:sp>
    <dsp:sp modelId="{B0726B28-69F5-F846-808E-804B71CDA515}">
      <dsp:nvSpPr>
        <dsp:cNvPr id="0" name=""/>
        <dsp:cNvSpPr/>
      </dsp:nvSpPr>
      <dsp:spPr>
        <a:xfrm>
          <a:off x="1011263" y="0"/>
          <a:ext cx="3656009" cy="2368265"/>
        </a:xfrm>
        <a:prstGeom prst="roundRect">
          <a:avLst>
            <a:gd name="adj" fmla="val 10000"/>
          </a:avLst>
        </a:prstGeom>
        <a:solidFill>
          <a:schemeClr val="lt1">
            <a:alpha val="90000"/>
            <a:hueOff val="0"/>
            <a:satOff val="0"/>
            <a:lumOff val="0"/>
            <a:alphaOff val="0"/>
          </a:schemeClr>
        </a:solidFill>
        <a:ln w="25400" cap="flat" cmpd="sng" algn="ctr">
          <a:solidFill>
            <a:schemeClr val="accent6">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t" anchorCtr="0">
          <a:noAutofit/>
        </a:bodyPr>
        <a:lstStyle/>
        <a:p>
          <a:pPr marL="228600" lvl="1" indent="-228600" algn="l" defTabSz="1066800">
            <a:lnSpc>
              <a:spcPct val="90000"/>
            </a:lnSpc>
            <a:spcBef>
              <a:spcPct val="0"/>
            </a:spcBef>
            <a:spcAft>
              <a:spcPct val="15000"/>
            </a:spcAft>
            <a:buFont typeface="+mj-lt"/>
            <a:buNone/>
          </a:pPr>
          <a:r>
            <a:rPr lang="en-US" sz="2400" b="1" kern="1200">
              <a:solidFill>
                <a:schemeClr val="accent3">
                  <a:lumMod val="50000"/>
                </a:schemeClr>
              </a:solidFill>
            </a:rPr>
            <a:t>Historical custom and part-level sales &amp; profit performance</a:t>
          </a:r>
        </a:p>
      </dsp:txBody>
      <dsp:txXfrm>
        <a:off x="1063286" y="52023"/>
        <a:ext cx="2455160" cy="1672152"/>
      </dsp:txXfrm>
    </dsp:sp>
    <dsp:sp modelId="{57761649-637A-5641-B73B-314EC799EBBF}">
      <dsp:nvSpPr>
        <dsp:cNvPr id="0" name=""/>
        <dsp:cNvSpPr/>
      </dsp:nvSpPr>
      <dsp:spPr>
        <a:xfrm>
          <a:off x="2543235" y="421847"/>
          <a:ext cx="3204558" cy="3204558"/>
        </a:xfrm>
        <a:prstGeom prst="pieWedge">
          <a:avLst/>
        </a:prstGeom>
        <a:solidFill>
          <a:schemeClr val="accent6">
            <a:shade val="8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8920" tIns="248920" rIns="248920" bIns="248920" numCol="1" spcCol="1270" anchor="ctr" anchorCtr="0">
          <a:noAutofit/>
        </a:bodyPr>
        <a:lstStyle/>
        <a:p>
          <a:pPr marL="0" lvl="0" indent="0" algn="ctr" defTabSz="1555750">
            <a:lnSpc>
              <a:spcPct val="90000"/>
            </a:lnSpc>
            <a:spcBef>
              <a:spcPct val="0"/>
            </a:spcBef>
            <a:spcAft>
              <a:spcPct val="35000"/>
            </a:spcAft>
            <a:buNone/>
          </a:pPr>
          <a:r>
            <a:rPr lang="en-US" sz="3500" kern="1200"/>
            <a:t>VMR</a:t>
          </a:r>
        </a:p>
      </dsp:txBody>
      <dsp:txXfrm>
        <a:off x="3481828" y="1360440"/>
        <a:ext cx="2265965" cy="2265965"/>
      </dsp:txXfrm>
    </dsp:sp>
    <dsp:sp modelId="{C505A6A7-1584-C141-A63A-FFAE6868ADF6}">
      <dsp:nvSpPr>
        <dsp:cNvPr id="0" name=""/>
        <dsp:cNvSpPr/>
      </dsp:nvSpPr>
      <dsp:spPr>
        <a:xfrm rot="5400000">
          <a:off x="5895810" y="421847"/>
          <a:ext cx="3204558" cy="3204558"/>
        </a:xfrm>
        <a:prstGeom prst="pieWedge">
          <a:avLst/>
        </a:prstGeom>
        <a:solidFill>
          <a:schemeClr val="accent6">
            <a:shade val="80000"/>
            <a:hueOff val="-102902"/>
            <a:satOff val="-4149"/>
            <a:lumOff val="9167"/>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8920" tIns="248920" rIns="248920" bIns="248920" numCol="1" spcCol="1270" anchor="ctr" anchorCtr="0">
          <a:noAutofit/>
        </a:bodyPr>
        <a:lstStyle/>
        <a:p>
          <a:pPr marL="0" lvl="0" indent="0" algn="ctr" defTabSz="1555750">
            <a:lnSpc>
              <a:spcPct val="90000"/>
            </a:lnSpc>
            <a:spcBef>
              <a:spcPct val="0"/>
            </a:spcBef>
            <a:spcAft>
              <a:spcPct val="35000"/>
            </a:spcAft>
            <a:buNone/>
          </a:pPr>
          <a:r>
            <a:rPr lang="en-US" sz="3500" kern="1200"/>
            <a:t>Forecast Overview</a:t>
          </a:r>
        </a:p>
      </dsp:txBody>
      <dsp:txXfrm rot="-5400000">
        <a:off x="5895810" y="1360440"/>
        <a:ext cx="2265965" cy="2265965"/>
      </dsp:txXfrm>
    </dsp:sp>
    <dsp:sp modelId="{8F470AF1-9C1C-7D4F-BEC5-2211E1B0AA79}">
      <dsp:nvSpPr>
        <dsp:cNvPr id="0" name=""/>
        <dsp:cNvSpPr/>
      </dsp:nvSpPr>
      <dsp:spPr>
        <a:xfrm rot="10800000">
          <a:off x="5895810" y="3774422"/>
          <a:ext cx="3204558" cy="3204558"/>
        </a:xfrm>
        <a:prstGeom prst="pieWedge">
          <a:avLst/>
        </a:prstGeom>
        <a:solidFill>
          <a:schemeClr val="accent6">
            <a:shade val="80000"/>
            <a:hueOff val="-205804"/>
            <a:satOff val="-8299"/>
            <a:lumOff val="1833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8920" tIns="248920" rIns="248920" bIns="248920" numCol="1" spcCol="1270" anchor="ctr" anchorCtr="0">
          <a:noAutofit/>
        </a:bodyPr>
        <a:lstStyle/>
        <a:p>
          <a:pPr marL="0" lvl="0" indent="0" algn="ctr" defTabSz="1555750">
            <a:lnSpc>
              <a:spcPct val="90000"/>
            </a:lnSpc>
            <a:spcBef>
              <a:spcPct val="0"/>
            </a:spcBef>
            <a:spcAft>
              <a:spcPct val="35000"/>
            </a:spcAft>
            <a:buNone/>
          </a:pPr>
          <a:r>
            <a:rPr lang="en-US" sz="3500" kern="1200"/>
            <a:t>Sales Forecast Analysis</a:t>
          </a:r>
        </a:p>
      </dsp:txBody>
      <dsp:txXfrm rot="10800000">
        <a:off x="5895810" y="3774422"/>
        <a:ext cx="2265965" cy="2265965"/>
      </dsp:txXfrm>
    </dsp:sp>
    <dsp:sp modelId="{F3FF1BDB-7B2C-634D-A0C5-CFE511315BBA}">
      <dsp:nvSpPr>
        <dsp:cNvPr id="0" name=""/>
        <dsp:cNvSpPr/>
      </dsp:nvSpPr>
      <dsp:spPr>
        <a:xfrm rot="16200000">
          <a:off x="2543235" y="3774422"/>
          <a:ext cx="3204558" cy="3204558"/>
        </a:xfrm>
        <a:prstGeom prst="pieWedge">
          <a:avLst/>
        </a:prstGeom>
        <a:solidFill>
          <a:schemeClr val="accent6">
            <a:shade val="80000"/>
            <a:hueOff val="-308707"/>
            <a:satOff val="-12448"/>
            <a:lumOff val="2750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8920" tIns="248920" rIns="248920" bIns="248920" numCol="1" spcCol="1270" anchor="ctr" anchorCtr="0">
          <a:noAutofit/>
        </a:bodyPr>
        <a:lstStyle/>
        <a:p>
          <a:pPr marL="0" lvl="0" indent="0" algn="ctr" defTabSz="1555750">
            <a:lnSpc>
              <a:spcPct val="90000"/>
            </a:lnSpc>
            <a:spcBef>
              <a:spcPct val="0"/>
            </a:spcBef>
            <a:spcAft>
              <a:spcPct val="35000"/>
            </a:spcAft>
            <a:buNone/>
          </a:pPr>
          <a:r>
            <a:rPr lang="en-US" sz="3500" kern="1200"/>
            <a:t>Volume Forecast Analysis</a:t>
          </a:r>
        </a:p>
      </dsp:txBody>
      <dsp:txXfrm rot="5400000">
        <a:off x="3481828" y="3774422"/>
        <a:ext cx="2265965" cy="2265965"/>
      </dsp:txXfrm>
    </dsp:sp>
    <dsp:sp modelId="{3B5BBDFA-1A30-3F4E-84DD-1C1A63837C2E}">
      <dsp:nvSpPr>
        <dsp:cNvPr id="0" name=""/>
        <dsp:cNvSpPr/>
      </dsp:nvSpPr>
      <dsp:spPr>
        <a:xfrm>
          <a:off x="5268590" y="3034339"/>
          <a:ext cx="1106423" cy="962107"/>
        </a:xfrm>
        <a:prstGeom prst="circularArrow">
          <a:avLst/>
        </a:prstGeom>
        <a:solidFill>
          <a:schemeClr val="accent6">
            <a:tint val="4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A3BE34A-D8F2-0042-B1D8-AC9DA6FD61A7}">
      <dsp:nvSpPr>
        <dsp:cNvPr id="0" name=""/>
        <dsp:cNvSpPr/>
      </dsp:nvSpPr>
      <dsp:spPr>
        <a:xfrm rot="10800000">
          <a:off x="5268590" y="3404381"/>
          <a:ext cx="1106423" cy="962107"/>
        </a:xfrm>
        <a:prstGeom prst="circularArrow">
          <a:avLst/>
        </a:prstGeom>
        <a:solidFill>
          <a:schemeClr val="accent6">
            <a:tint val="4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339D402-0EAE-F14D-85E8-A0D85A72A0F3}">
      <dsp:nvSpPr>
        <dsp:cNvPr id="0" name=""/>
        <dsp:cNvSpPr/>
      </dsp:nvSpPr>
      <dsp:spPr>
        <a:xfrm>
          <a:off x="2172422" y="2245660"/>
          <a:ext cx="2602024" cy="1301012"/>
        </a:xfrm>
        <a:prstGeom prst="roundRect">
          <a:avLst>
            <a:gd name="adj" fmla="val 10000"/>
          </a:avLst>
        </a:prstGeom>
        <a:solidFill>
          <a:schemeClr val="accent6">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US" sz="2500" kern="1200"/>
            <a:t>VMR Overview</a:t>
          </a:r>
        </a:p>
      </dsp:txBody>
      <dsp:txXfrm>
        <a:off x="2210527" y="2283765"/>
        <a:ext cx="2525814" cy="1224802"/>
      </dsp:txXfrm>
    </dsp:sp>
    <dsp:sp modelId="{B557EADC-FC06-9D4A-985F-B62C6F3C7BC5}">
      <dsp:nvSpPr>
        <dsp:cNvPr id="0" name=""/>
        <dsp:cNvSpPr/>
      </dsp:nvSpPr>
      <dsp:spPr>
        <a:xfrm rot="18289469">
          <a:off x="4383562" y="2127869"/>
          <a:ext cx="1822578" cy="40429"/>
        </a:xfrm>
        <a:custGeom>
          <a:avLst/>
          <a:gdLst/>
          <a:ahLst/>
          <a:cxnLst/>
          <a:rect l="0" t="0" r="0" b="0"/>
          <a:pathLst>
            <a:path>
              <a:moveTo>
                <a:pt x="0" y="20214"/>
              </a:moveTo>
              <a:lnTo>
                <a:pt x="1822578" y="20214"/>
              </a:lnTo>
            </a:path>
          </a:pathLst>
        </a:custGeom>
        <a:noFill/>
        <a:ln w="25400" cap="flat" cmpd="sng" algn="ctr">
          <a:solidFill>
            <a:schemeClr val="accent6">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a:off x="5249287" y="2102519"/>
        <a:ext cx="91128" cy="91128"/>
      </dsp:txXfrm>
    </dsp:sp>
    <dsp:sp modelId="{29388D73-0C77-034B-8F7B-BCE528B9CC3F}">
      <dsp:nvSpPr>
        <dsp:cNvPr id="0" name=""/>
        <dsp:cNvSpPr/>
      </dsp:nvSpPr>
      <dsp:spPr>
        <a:xfrm>
          <a:off x="5815256" y="749496"/>
          <a:ext cx="2602024" cy="1301012"/>
        </a:xfrm>
        <a:prstGeom prst="roundRect">
          <a:avLst>
            <a:gd name="adj" fmla="val 10000"/>
          </a:avLst>
        </a:prstGeom>
        <a:solidFill>
          <a:schemeClr val="accent6">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US" sz="2500" kern="1200" dirty="0"/>
            <a:t>Collins Aerospace</a:t>
          </a:r>
        </a:p>
      </dsp:txBody>
      <dsp:txXfrm>
        <a:off x="5853361" y="787601"/>
        <a:ext cx="2525814" cy="1224802"/>
      </dsp:txXfrm>
    </dsp:sp>
    <dsp:sp modelId="{E694EEE9-8173-5B45-B1BB-DA60124363EA}">
      <dsp:nvSpPr>
        <dsp:cNvPr id="0" name=""/>
        <dsp:cNvSpPr/>
      </dsp:nvSpPr>
      <dsp:spPr>
        <a:xfrm rot="19457599">
          <a:off x="8296805" y="1005746"/>
          <a:ext cx="1281761" cy="40429"/>
        </a:xfrm>
        <a:custGeom>
          <a:avLst/>
          <a:gdLst/>
          <a:ahLst/>
          <a:cxnLst/>
          <a:rect l="0" t="0" r="0" b="0"/>
          <a:pathLst>
            <a:path>
              <a:moveTo>
                <a:pt x="0" y="20214"/>
              </a:moveTo>
              <a:lnTo>
                <a:pt x="1281761" y="20214"/>
              </a:lnTo>
            </a:path>
          </a:pathLst>
        </a:custGeom>
        <a:noFill/>
        <a:ln w="25400" cap="flat" cmpd="sng" algn="ctr">
          <a:solidFill>
            <a:schemeClr val="accent6">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8905642" y="993917"/>
        <a:ext cx="64088" cy="64088"/>
      </dsp:txXfrm>
    </dsp:sp>
    <dsp:sp modelId="{95C2C922-AF5F-8040-BBA0-9311C44B26BA}">
      <dsp:nvSpPr>
        <dsp:cNvPr id="0" name=""/>
        <dsp:cNvSpPr/>
      </dsp:nvSpPr>
      <dsp:spPr>
        <a:xfrm>
          <a:off x="9458091" y="1414"/>
          <a:ext cx="2602024" cy="1301012"/>
        </a:xfrm>
        <a:prstGeom prst="roundRect">
          <a:avLst>
            <a:gd name="adj" fmla="val 10000"/>
          </a:avLst>
        </a:prstGeom>
        <a:solidFill>
          <a:schemeClr val="accent6">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US" sz="2500" kern="1200"/>
            <a:t>Sales Performance</a:t>
          </a:r>
        </a:p>
      </dsp:txBody>
      <dsp:txXfrm>
        <a:off x="9496196" y="39519"/>
        <a:ext cx="2525814" cy="1224802"/>
      </dsp:txXfrm>
    </dsp:sp>
    <dsp:sp modelId="{B41C6721-E602-4945-8448-651E38C07651}">
      <dsp:nvSpPr>
        <dsp:cNvPr id="0" name=""/>
        <dsp:cNvSpPr/>
      </dsp:nvSpPr>
      <dsp:spPr>
        <a:xfrm rot="2142401">
          <a:off x="8296805" y="1753828"/>
          <a:ext cx="1281761" cy="40429"/>
        </a:xfrm>
        <a:custGeom>
          <a:avLst/>
          <a:gdLst/>
          <a:ahLst/>
          <a:cxnLst/>
          <a:rect l="0" t="0" r="0" b="0"/>
          <a:pathLst>
            <a:path>
              <a:moveTo>
                <a:pt x="0" y="20214"/>
              </a:moveTo>
              <a:lnTo>
                <a:pt x="1281761" y="20214"/>
              </a:lnTo>
            </a:path>
          </a:pathLst>
        </a:custGeom>
        <a:noFill/>
        <a:ln w="25400" cap="flat" cmpd="sng" algn="ctr">
          <a:solidFill>
            <a:schemeClr val="accent6">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8905642" y="1741999"/>
        <a:ext cx="64088" cy="64088"/>
      </dsp:txXfrm>
    </dsp:sp>
    <dsp:sp modelId="{57BCE263-64C2-9D4C-B453-D22B80EE76D0}">
      <dsp:nvSpPr>
        <dsp:cNvPr id="0" name=""/>
        <dsp:cNvSpPr/>
      </dsp:nvSpPr>
      <dsp:spPr>
        <a:xfrm>
          <a:off x="9458091" y="1497578"/>
          <a:ext cx="2602024" cy="1301012"/>
        </a:xfrm>
        <a:prstGeom prst="roundRect">
          <a:avLst>
            <a:gd name="adj" fmla="val 10000"/>
          </a:avLst>
        </a:prstGeom>
        <a:solidFill>
          <a:schemeClr val="accent6">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US" sz="2500" kern="1200"/>
            <a:t>Recommendations</a:t>
          </a:r>
        </a:p>
      </dsp:txBody>
      <dsp:txXfrm>
        <a:off x="9496196" y="1535683"/>
        <a:ext cx="2525814" cy="1224802"/>
      </dsp:txXfrm>
    </dsp:sp>
    <dsp:sp modelId="{B4CE56CB-218D-4A41-B584-9DF0F5B7E387}">
      <dsp:nvSpPr>
        <dsp:cNvPr id="0" name=""/>
        <dsp:cNvSpPr/>
      </dsp:nvSpPr>
      <dsp:spPr>
        <a:xfrm rot="3310531">
          <a:off x="4383562" y="3624033"/>
          <a:ext cx="1822578" cy="40429"/>
        </a:xfrm>
        <a:custGeom>
          <a:avLst/>
          <a:gdLst/>
          <a:ahLst/>
          <a:cxnLst/>
          <a:rect l="0" t="0" r="0" b="0"/>
          <a:pathLst>
            <a:path>
              <a:moveTo>
                <a:pt x="0" y="20214"/>
              </a:moveTo>
              <a:lnTo>
                <a:pt x="1822578" y="20214"/>
              </a:lnTo>
            </a:path>
          </a:pathLst>
        </a:custGeom>
        <a:noFill/>
        <a:ln w="25400" cap="flat" cmpd="sng" algn="ctr">
          <a:solidFill>
            <a:schemeClr val="accent6">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a:off x="5249287" y="3598684"/>
        <a:ext cx="91128" cy="91128"/>
      </dsp:txXfrm>
    </dsp:sp>
    <dsp:sp modelId="{CFC948D2-CA11-8341-96B3-7E95D825F616}">
      <dsp:nvSpPr>
        <dsp:cNvPr id="0" name=""/>
        <dsp:cNvSpPr/>
      </dsp:nvSpPr>
      <dsp:spPr>
        <a:xfrm>
          <a:off x="5815256" y="3741824"/>
          <a:ext cx="2602024" cy="1301012"/>
        </a:xfrm>
        <a:prstGeom prst="roundRect">
          <a:avLst>
            <a:gd name="adj" fmla="val 10000"/>
          </a:avLst>
        </a:prstGeom>
        <a:solidFill>
          <a:schemeClr val="accent6">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US" sz="2500" kern="1200"/>
            <a:t>Emerson</a:t>
          </a:r>
        </a:p>
      </dsp:txBody>
      <dsp:txXfrm>
        <a:off x="5853361" y="3779929"/>
        <a:ext cx="2525814" cy="1224802"/>
      </dsp:txXfrm>
    </dsp:sp>
    <dsp:sp modelId="{D5A4FC8A-1101-5747-AC0B-5CB5B2A4920D}">
      <dsp:nvSpPr>
        <dsp:cNvPr id="0" name=""/>
        <dsp:cNvSpPr/>
      </dsp:nvSpPr>
      <dsp:spPr>
        <a:xfrm rot="19457599">
          <a:off x="8296805" y="3998074"/>
          <a:ext cx="1281761" cy="40429"/>
        </a:xfrm>
        <a:custGeom>
          <a:avLst/>
          <a:gdLst/>
          <a:ahLst/>
          <a:cxnLst/>
          <a:rect l="0" t="0" r="0" b="0"/>
          <a:pathLst>
            <a:path>
              <a:moveTo>
                <a:pt x="0" y="20214"/>
              </a:moveTo>
              <a:lnTo>
                <a:pt x="1281761" y="20214"/>
              </a:lnTo>
            </a:path>
          </a:pathLst>
        </a:custGeom>
        <a:noFill/>
        <a:ln w="25400" cap="flat" cmpd="sng" algn="ctr">
          <a:solidFill>
            <a:schemeClr val="accent6">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8905642" y="3986245"/>
        <a:ext cx="64088" cy="64088"/>
      </dsp:txXfrm>
    </dsp:sp>
    <dsp:sp modelId="{E7C21CAC-339E-044D-AFA4-B5596C789D2C}">
      <dsp:nvSpPr>
        <dsp:cNvPr id="0" name=""/>
        <dsp:cNvSpPr/>
      </dsp:nvSpPr>
      <dsp:spPr>
        <a:xfrm>
          <a:off x="9458091" y="2993742"/>
          <a:ext cx="2602024" cy="1301012"/>
        </a:xfrm>
        <a:prstGeom prst="roundRect">
          <a:avLst>
            <a:gd name="adj" fmla="val 10000"/>
          </a:avLst>
        </a:prstGeom>
        <a:solidFill>
          <a:schemeClr val="accent6">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US" sz="2500" kern="1200"/>
            <a:t>Sales Performance</a:t>
          </a:r>
        </a:p>
      </dsp:txBody>
      <dsp:txXfrm>
        <a:off x="9496196" y="3031847"/>
        <a:ext cx="2525814" cy="1224802"/>
      </dsp:txXfrm>
    </dsp:sp>
    <dsp:sp modelId="{D502CFC5-D3E7-194C-A5F7-66275D4E0DDA}">
      <dsp:nvSpPr>
        <dsp:cNvPr id="0" name=""/>
        <dsp:cNvSpPr/>
      </dsp:nvSpPr>
      <dsp:spPr>
        <a:xfrm rot="2142401">
          <a:off x="8296805" y="4746156"/>
          <a:ext cx="1281761" cy="40429"/>
        </a:xfrm>
        <a:custGeom>
          <a:avLst/>
          <a:gdLst/>
          <a:ahLst/>
          <a:cxnLst/>
          <a:rect l="0" t="0" r="0" b="0"/>
          <a:pathLst>
            <a:path>
              <a:moveTo>
                <a:pt x="0" y="20214"/>
              </a:moveTo>
              <a:lnTo>
                <a:pt x="1281761" y="20214"/>
              </a:lnTo>
            </a:path>
          </a:pathLst>
        </a:custGeom>
        <a:noFill/>
        <a:ln w="25400" cap="flat" cmpd="sng" algn="ctr">
          <a:solidFill>
            <a:schemeClr val="accent6">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8905642" y="4734327"/>
        <a:ext cx="64088" cy="64088"/>
      </dsp:txXfrm>
    </dsp:sp>
    <dsp:sp modelId="{18ED22FF-CFF4-2C48-818B-A206FA53D568}">
      <dsp:nvSpPr>
        <dsp:cNvPr id="0" name=""/>
        <dsp:cNvSpPr/>
      </dsp:nvSpPr>
      <dsp:spPr>
        <a:xfrm>
          <a:off x="9458091" y="4489906"/>
          <a:ext cx="2602024" cy="1301012"/>
        </a:xfrm>
        <a:prstGeom prst="roundRect">
          <a:avLst>
            <a:gd name="adj" fmla="val 10000"/>
          </a:avLst>
        </a:prstGeom>
        <a:solidFill>
          <a:schemeClr val="accent6">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US" sz="2500" kern="1200"/>
            <a:t>Recommendations</a:t>
          </a:r>
        </a:p>
      </dsp:txBody>
      <dsp:txXfrm>
        <a:off x="9496196" y="4528011"/>
        <a:ext cx="2525814" cy="122480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339D402-0EAE-F14D-85E8-A0D85A72A0F3}">
      <dsp:nvSpPr>
        <dsp:cNvPr id="0" name=""/>
        <dsp:cNvSpPr/>
      </dsp:nvSpPr>
      <dsp:spPr>
        <a:xfrm>
          <a:off x="2172422" y="2245660"/>
          <a:ext cx="2602024" cy="1301012"/>
        </a:xfrm>
        <a:prstGeom prst="roundRect">
          <a:avLst>
            <a:gd name="adj" fmla="val 10000"/>
          </a:avLst>
        </a:prstGeom>
        <a:solidFill>
          <a:schemeClr val="accent6">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US" sz="2500" kern="1200" dirty="0"/>
            <a:t>Forecast Case Study: Collins Parts</a:t>
          </a:r>
        </a:p>
      </dsp:txBody>
      <dsp:txXfrm>
        <a:off x="2210527" y="2283765"/>
        <a:ext cx="2525814" cy="1224802"/>
      </dsp:txXfrm>
    </dsp:sp>
    <dsp:sp modelId="{458D438A-359B-814C-AD7A-1C507F44CFFE}">
      <dsp:nvSpPr>
        <dsp:cNvPr id="0" name=""/>
        <dsp:cNvSpPr/>
      </dsp:nvSpPr>
      <dsp:spPr>
        <a:xfrm rot="18289469">
          <a:off x="4383562" y="2127869"/>
          <a:ext cx="1822578" cy="40429"/>
        </a:xfrm>
        <a:custGeom>
          <a:avLst/>
          <a:gdLst/>
          <a:ahLst/>
          <a:cxnLst/>
          <a:rect l="0" t="0" r="0" b="0"/>
          <a:pathLst>
            <a:path>
              <a:moveTo>
                <a:pt x="0" y="20214"/>
              </a:moveTo>
              <a:lnTo>
                <a:pt x="1822578" y="20214"/>
              </a:lnTo>
            </a:path>
          </a:pathLst>
        </a:custGeom>
        <a:noFill/>
        <a:ln w="25400" cap="flat" cmpd="sng" algn="ctr">
          <a:solidFill>
            <a:schemeClr val="accent6">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a:off x="5249287" y="2102519"/>
        <a:ext cx="91128" cy="91128"/>
      </dsp:txXfrm>
    </dsp:sp>
    <dsp:sp modelId="{8CE8B6A4-9D54-FC4B-89EE-5D630C52566A}">
      <dsp:nvSpPr>
        <dsp:cNvPr id="0" name=""/>
        <dsp:cNvSpPr/>
      </dsp:nvSpPr>
      <dsp:spPr>
        <a:xfrm>
          <a:off x="5815256" y="749496"/>
          <a:ext cx="2602024" cy="1301012"/>
        </a:xfrm>
        <a:prstGeom prst="roundRect">
          <a:avLst>
            <a:gd name="adj" fmla="val 10000"/>
          </a:avLst>
        </a:prstGeom>
        <a:solidFill>
          <a:schemeClr val="accent6">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US" sz="2500" kern="1200"/>
            <a:t>Medium Confidence</a:t>
          </a:r>
        </a:p>
      </dsp:txBody>
      <dsp:txXfrm>
        <a:off x="5853361" y="787601"/>
        <a:ext cx="2525814" cy="1224802"/>
      </dsp:txXfrm>
    </dsp:sp>
    <dsp:sp modelId="{DC2D0C95-0D80-7F43-93FB-7DA9CE898156}">
      <dsp:nvSpPr>
        <dsp:cNvPr id="0" name=""/>
        <dsp:cNvSpPr/>
      </dsp:nvSpPr>
      <dsp:spPr>
        <a:xfrm rot="19457599">
          <a:off x="8296805" y="1005746"/>
          <a:ext cx="1281761" cy="40429"/>
        </a:xfrm>
        <a:custGeom>
          <a:avLst/>
          <a:gdLst/>
          <a:ahLst/>
          <a:cxnLst/>
          <a:rect l="0" t="0" r="0" b="0"/>
          <a:pathLst>
            <a:path>
              <a:moveTo>
                <a:pt x="0" y="20214"/>
              </a:moveTo>
              <a:lnTo>
                <a:pt x="1281761" y="20214"/>
              </a:lnTo>
            </a:path>
          </a:pathLst>
        </a:custGeom>
        <a:noFill/>
        <a:ln w="25400" cap="flat" cmpd="sng" algn="ctr">
          <a:solidFill>
            <a:schemeClr val="accent6">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8905642" y="993917"/>
        <a:ext cx="64088" cy="64088"/>
      </dsp:txXfrm>
    </dsp:sp>
    <dsp:sp modelId="{2A275CC7-8EA9-BB4A-864B-EA0471B9A197}">
      <dsp:nvSpPr>
        <dsp:cNvPr id="0" name=""/>
        <dsp:cNvSpPr/>
      </dsp:nvSpPr>
      <dsp:spPr>
        <a:xfrm>
          <a:off x="9458091" y="1414"/>
          <a:ext cx="2602024" cy="1301012"/>
        </a:xfrm>
        <a:prstGeom prst="roundRect">
          <a:avLst>
            <a:gd name="adj" fmla="val 10000"/>
          </a:avLst>
        </a:prstGeom>
        <a:solidFill>
          <a:schemeClr val="accent6">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US" sz="2500" kern="1200"/>
            <a:t>3</a:t>
          </a:r>
          <a:r>
            <a:rPr lang="en-US" sz="2500" kern="1200" baseline="0"/>
            <a:t> Case Studies</a:t>
          </a:r>
          <a:endParaRPr lang="en-US" sz="2500" kern="1200"/>
        </a:p>
      </dsp:txBody>
      <dsp:txXfrm>
        <a:off x="9496196" y="39519"/>
        <a:ext cx="2525814" cy="1224802"/>
      </dsp:txXfrm>
    </dsp:sp>
    <dsp:sp modelId="{9A585A4E-1C14-5F4B-8CEF-2314CCE893AA}">
      <dsp:nvSpPr>
        <dsp:cNvPr id="0" name=""/>
        <dsp:cNvSpPr/>
      </dsp:nvSpPr>
      <dsp:spPr>
        <a:xfrm rot="2142401">
          <a:off x="8296805" y="1753828"/>
          <a:ext cx="1281761" cy="40429"/>
        </a:xfrm>
        <a:custGeom>
          <a:avLst/>
          <a:gdLst/>
          <a:ahLst/>
          <a:cxnLst/>
          <a:rect l="0" t="0" r="0" b="0"/>
          <a:pathLst>
            <a:path>
              <a:moveTo>
                <a:pt x="0" y="20214"/>
              </a:moveTo>
              <a:lnTo>
                <a:pt x="1281761" y="20214"/>
              </a:lnTo>
            </a:path>
          </a:pathLst>
        </a:custGeom>
        <a:noFill/>
        <a:ln w="25400" cap="flat" cmpd="sng" algn="ctr">
          <a:solidFill>
            <a:schemeClr val="accent6">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8905642" y="1741999"/>
        <a:ext cx="64088" cy="64088"/>
      </dsp:txXfrm>
    </dsp:sp>
    <dsp:sp modelId="{D7AAE112-020A-3C4A-852A-711566E4CBC9}">
      <dsp:nvSpPr>
        <dsp:cNvPr id="0" name=""/>
        <dsp:cNvSpPr/>
      </dsp:nvSpPr>
      <dsp:spPr>
        <a:xfrm>
          <a:off x="9458091" y="1497578"/>
          <a:ext cx="2602024" cy="1301012"/>
        </a:xfrm>
        <a:prstGeom prst="roundRect">
          <a:avLst>
            <a:gd name="adj" fmla="val 10000"/>
          </a:avLst>
        </a:prstGeom>
        <a:solidFill>
          <a:schemeClr val="accent6">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US" sz="2500" kern="1200"/>
            <a:t>Recommendations</a:t>
          </a:r>
        </a:p>
      </dsp:txBody>
      <dsp:txXfrm>
        <a:off x="9496196" y="1535683"/>
        <a:ext cx="2525814" cy="1224802"/>
      </dsp:txXfrm>
    </dsp:sp>
    <dsp:sp modelId="{F866906F-4B2D-A44E-A532-6F323689256D}">
      <dsp:nvSpPr>
        <dsp:cNvPr id="0" name=""/>
        <dsp:cNvSpPr/>
      </dsp:nvSpPr>
      <dsp:spPr>
        <a:xfrm rot="3310531">
          <a:off x="4383562" y="3624033"/>
          <a:ext cx="1822578" cy="40429"/>
        </a:xfrm>
        <a:custGeom>
          <a:avLst/>
          <a:gdLst/>
          <a:ahLst/>
          <a:cxnLst/>
          <a:rect l="0" t="0" r="0" b="0"/>
          <a:pathLst>
            <a:path>
              <a:moveTo>
                <a:pt x="0" y="20214"/>
              </a:moveTo>
              <a:lnTo>
                <a:pt x="1822578" y="20214"/>
              </a:lnTo>
            </a:path>
          </a:pathLst>
        </a:custGeom>
        <a:noFill/>
        <a:ln w="25400" cap="flat" cmpd="sng" algn="ctr">
          <a:solidFill>
            <a:schemeClr val="accent6">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a:off x="5249287" y="3598684"/>
        <a:ext cx="91128" cy="91128"/>
      </dsp:txXfrm>
    </dsp:sp>
    <dsp:sp modelId="{FADD7AEA-CD79-8D4A-B1B5-1911A56CAE6E}">
      <dsp:nvSpPr>
        <dsp:cNvPr id="0" name=""/>
        <dsp:cNvSpPr/>
      </dsp:nvSpPr>
      <dsp:spPr>
        <a:xfrm>
          <a:off x="5815256" y="3741824"/>
          <a:ext cx="2602024" cy="1301012"/>
        </a:xfrm>
        <a:prstGeom prst="roundRect">
          <a:avLst>
            <a:gd name="adj" fmla="val 10000"/>
          </a:avLst>
        </a:prstGeom>
        <a:solidFill>
          <a:schemeClr val="accent6">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US" sz="2500" kern="1200"/>
            <a:t>Low Confidence</a:t>
          </a:r>
        </a:p>
      </dsp:txBody>
      <dsp:txXfrm>
        <a:off x="5853361" y="3779929"/>
        <a:ext cx="2525814" cy="1224802"/>
      </dsp:txXfrm>
    </dsp:sp>
    <dsp:sp modelId="{85473E4F-5AAC-7941-9A4B-481C4C7AE980}">
      <dsp:nvSpPr>
        <dsp:cNvPr id="0" name=""/>
        <dsp:cNvSpPr/>
      </dsp:nvSpPr>
      <dsp:spPr>
        <a:xfrm rot="19457599">
          <a:off x="8296805" y="3998074"/>
          <a:ext cx="1281761" cy="40429"/>
        </a:xfrm>
        <a:custGeom>
          <a:avLst/>
          <a:gdLst/>
          <a:ahLst/>
          <a:cxnLst/>
          <a:rect l="0" t="0" r="0" b="0"/>
          <a:pathLst>
            <a:path>
              <a:moveTo>
                <a:pt x="0" y="20214"/>
              </a:moveTo>
              <a:lnTo>
                <a:pt x="1281761" y="20214"/>
              </a:lnTo>
            </a:path>
          </a:pathLst>
        </a:custGeom>
        <a:noFill/>
        <a:ln w="25400" cap="flat" cmpd="sng" algn="ctr">
          <a:solidFill>
            <a:schemeClr val="accent6">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8905642" y="3986245"/>
        <a:ext cx="64088" cy="64088"/>
      </dsp:txXfrm>
    </dsp:sp>
    <dsp:sp modelId="{EAFABA62-5879-7D4E-B5CB-2AAAA2A10EA4}">
      <dsp:nvSpPr>
        <dsp:cNvPr id="0" name=""/>
        <dsp:cNvSpPr/>
      </dsp:nvSpPr>
      <dsp:spPr>
        <a:xfrm>
          <a:off x="9458091" y="2993742"/>
          <a:ext cx="2602024" cy="1301012"/>
        </a:xfrm>
        <a:prstGeom prst="roundRect">
          <a:avLst>
            <a:gd name="adj" fmla="val 10000"/>
          </a:avLst>
        </a:prstGeom>
        <a:solidFill>
          <a:schemeClr val="accent6">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US" sz="2500" kern="1200"/>
            <a:t>Analysis</a:t>
          </a:r>
        </a:p>
      </dsp:txBody>
      <dsp:txXfrm>
        <a:off x="9496196" y="3031847"/>
        <a:ext cx="2525814" cy="1224802"/>
      </dsp:txXfrm>
    </dsp:sp>
    <dsp:sp modelId="{CC3E6B44-2268-244A-A1D6-FAB10B9E1E7F}">
      <dsp:nvSpPr>
        <dsp:cNvPr id="0" name=""/>
        <dsp:cNvSpPr/>
      </dsp:nvSpPr>
      <dsp:spPr>
        <a:xfrm rot="2142401">
          <a:off x="8296805" y="4746156"/>
          <a:ext cx="1281761" cy="40429"/>
        </a:xfrm>
        <a:custGeom>
          <a:avLst/>
          <a:gdLst/>
          <a:ahLst/>
          <a:cxnLst/>
          <a:rect l="0" t="0" r="0" b="0"/>
          <a:pathLst>
            <a:path>
              <a:moveTo>
                <a:pt x="0" y="20214"/>
              </a:moveTo>
              <a:lnTo>
                <a:pt x="1281761" y="20214"/>
              </a:lnTo>
            </a:path>
          </a:pathLst>
        </a:custGeom>
        <a:noFill/>
        <a:ln w="25400" cap="flat" cmpd="sng" algn="ctr">
          <a:solidFill>
            <a:schemeClr val="accent6">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8905642" y="4734327"/>
        <a:ext cx="64088" cy="64088"/>
      </dsp:txXfrm>
    </dsp:sp>
    <dsp:sp modelId="{FA8C832B-FA4F-B54A-9702-D604C72FA981}">
      <dsp:nvSpPr>
        <dsp:cNvPr id="0" name=""/>
        <dsp:cNvSpPr/>
      </dsp:nvSpPr>
      <dsp:spPr>
        <a:xfrm>
          <a:off x="9458091" y="4489906"/>
          <a:ext cx="2602024" cy="1301012"/>
        </a:xfrm>
        <a:prstGeom prst="roundRect">
          <a:avLst>
            <a:gd name="adj" fmla="val 10000"/>
          </a:avLst>
        </a:prstGeom>
        <a:solidFill>
          <a:schemeClr val="accent6">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US" sz="2500" kern="1200"/>
            <a:t>Recommendations</a:t>
          </a:r>
        </a:p>
      </dsp:txBody>
      <dsp:txXfrm>
        <a:off x="9496196" y="4528011"/>
        <a:ext cx="2525814" cy="122480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2FEA11-C482-D944-BF6F-654E86503551}">
      <dsp:nvSpPr>
        <dsp:cNvPr id="0" name=""/>
        <dsp:cNvSpPr/>
      </dsp:nvSpPr>
      <dsp:spPr>
        <a:xfrm>
          <a:off x="0" y="1032600"/>
          <a:ext cx="2983572" cy="1491786"/>
        </a:xfrm>
        <a:prstGeom prst="roundRect">
          <a:avLst>
            <a:gd name="adj" fmla="val 10000"/>
          </a:avLst>
        </a:prstGeom>
        <a:solidFill>
          <a:schemeClr val="accent6">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7150" tIns="38100" rIns="57150" bIns="38100" numCol="1" spcCol="1270" anchor="ctr" anchorCtr="0">
          <a:noAutofit/>
        </a:bodyPr>
        <a:lstStyle/>
        <a:p>
          <a:pPr marL="0" lvl="0" indent="0" algn="ctr" defTabSz="1333500">
            <a:lnSpc>
              <a:spcPct val="90000"/>
            </a:lnSpc>
            <a:spcBef>
              <a:spcPct val="0"/>
            </a:spcBef>
            <a:spcAft>
              <a:spcPct val="35000"/>
            </a:spcAft>
            <a:buNone/>
          </a:pPr>
          <a:r>
            <a:rPr lang="en-US" sz="3000" b="1" kern="1200" dirty="0"/>
            <a:t>Institutionalize Performance Review Cadence</a:t>
          </a:r>
          <a:endParaRPr lang="en-US" sz="3000" kern="1200" dirty="0"/>
        </a:p>
      </dsp:txBody>
      <dsp:txXfrm>
        <a:off x="43693" y="1076293"/>
        <a:ext cx="2896186" cy="1404400"/>
      </dsp:txXfrm>
    </dsp:sp>
    <dsp:sp modelId="{0AD9ECDA-16D8-6F48-980F-C7785FA8D119}">
      <dsp:nvSpPr>
        <dsp:cNvPr id="0" name=""/>
        <dsp:cNvSpPr/>
      </dsp:nvSpPr>
      <dsp:spPr>
        <a:xfrm>
          <a:off x="298357" y="2524386"/>
          <a:ext cx="309740" cy="1666827"/>
        </a:xfrm>
        <a:custGeom>
          <a:avLst/>
          <a:gdLst/>
          <a:ahLst/>
          <a:cxnLst/>
          <a:rect l="0" t="0" r="0" b="0"/>
          <a:pathLst>
            <a:path>
              <a:moveTo>
                <a:pt x="0" y="0"/>
              </a:moveTo>
              <a:lnTo>
                <a:pt x="0" y="1666827"/>
              </a:lnTo>
              <a:lnTo>
                <a:pt x="309740" y="1666827"/>
              </a:lnTo>
            </a:path>
          </a:pathLst>
        </a:custGeom>
        <a:noFill/>
        <a:ln w="25400" cap="flat" cmpd="sng" algn="ctr">
          <a:solidFill>
            <a:schemeClr val="accent6">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B62734F-9F77-B849-9F4F-75EFB6F1629E}">
      <dsp:nvSpPr>
        <dsp:cNvPr id="0" name=""/>
        <dsp:cNvSpPr/>
      </dsp:nvSpPr>
      <dsp:spPr>
        <a:xfrm>
          <a:off x="608097" y="2823640"/>
          <a:ext cx="2567872" cy="2735147"/>
        </a:xfrm>
        <a:prstGeom prst="roundRect">
          <a:avLst>
            <a:gd name="adj" fmla="val 10000"/>
          </a:avLst>
        </a:prstGeom>
        <a:solidFill>
          <a:schemeClr val="lt1">
            <a:alpha val="90000"/>
            <a:hueOff val="0"/>
            <a:satOff val="0"/>
            <a:lumOff val="0"/>
            <a:alphaOff val="0"/>
          </a:schemeClr>
        </a:solidFill>
        <a:ln w="25400"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30480" rIns="45720" bIns="30480" numCol="1" spcCol="1270" anchor="t" anchorCtr="0">
          <a:noAutofit/>
        </a:bodyPr>
        <a:lstStyle/>
        <a:p>
          <a:pPr marL="0" lvl="0" indent="0" algn="l" defTabSz="1066800">
            <a:lnSpc>
              <a:spcPct val="90000"/>
            </a:lnSpc>
            <a:spcBef>
              <a:spcPct val="0"/>
            </a:spcBef>
            <a:spcAft>
              <a:spcPct val="35000"/>
            </a:spcAft>
            <a:buNone/>
          </a:pPr>
          <a:r>
            <a:rPr lang="en-US" sz="2400" b="1" kern="1200" dirty="0"/>
            <a:t>Monthly VMR Reviews</a:t>
          </a:r>
          <a:endParaRPr lang="en-US" sz="2400" kern="1200" dirty="0"/>
        </a:p>
        <a:p>
          <a:pPr marL="171450" lvl="1" indent="-171450" algn="l" defTabSz="800100">
            <a:lnSpc>
              <a:spcPct val="90000"/>
            </a:lnSpc>
            <a:spcBef>
              <a:spcPct val="0"/>
            </a:spcBef>
            <a:spcAft>
              <a:spcPct val="15000"/>
            </a:spcAft>
            <a:buNone/>
          </a:pPr>
          <a:r>
            <a:rPr lang="en-US" sz="1800" kern="1200" dirty="0"/>
            <a:t>	Use VMR waterfalls and variance alerts to maintain visibility, reinforce accountability, and identify emerging drivers.</a:t>
          </a:r>
        </a:p>
      </dsp:txBody>
      <dsp:txXfrm>
        <a:off x="683307" y="2898850"/>
        <a:ext cx="2417452" cy="2584727"/>
      </dsp:txXfrm>
    </dsp:sp>
    <dsp:sp modelId="{9D21F490-4C78-6A48-A231-434654D6712D}">
      <dsp:nvSpPr>
        <dsp:cNvPr id="0" name=""/>
        <dsp:cNvSpPr/>
      </dsp:nvSpPr>
      <dsp:spPr>
        <a:xfrm>
          <a:off x="298357" y="2524386"/>
          <a:ext cx="309740" cy="4789149"/>
        </a:xfrm>
        <a:custGeom>
          <a:avLst/>
          <a:gdLst/>
          <a:ahLst/>
          <a:cxnLst/>
          <a:rect l="0" t="0" r="0" b="0"/>
          <a:pathLst>
            <a:path>
              <a:moveTo>
                <a:pt x="0" y="0"/>
              </a:moveTo>
              <a:lnTo>
                <a:pt x="0" y="4789149"/>
              </a:lnTo>
              <a:lnTo>
                <a:pt x="309740" y="4789149"/>
              </a:lnTo>
            </a:path>
          </a:pathLst>
        </a:custGeom>
        <a:noFill/>
        <a:ln w="25400" cap="flat" cmpd="sng" algn="ctr">
          <a:solidFill>
            <a:schemeClr val="accent6">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25A3155-2A8C-C348-94DF-4CD1EB1E738B}">
      <dsp:nvSpPr>
        <dsp:cNvPr id="0" name=""/>
        <dsp:cNvSpPr/>
      </dsp:nvSpPr>
      <dsp:spPr>
        <a:xfrm>
          <a:off x="608097" y="5838988"/>
          <a:ext cx="2605244" cy="2949096"/>
        </a:xfrm>
        <a:prstGeom prst="roundRect">
          <a:avLst>
            <a:gd name="adj" fmla="val 10000"/>
          </a:avLst>
        </a:prstGeom>
        <a:solidFill>
          <a:schemeClr val="lt1">
            <a:alpha val="90000"/>
            <a:hueOff val="0"/>
            <a:satOff val="0"/>
            <a:lumOff val="0"/>
            <a:alphaOff val="0"/>
          </a:schemeClr>
        </a:solidFill>
        <a:ln w="25400"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30480" rIns="45720" bIns="30480" numCol="1" spcCol="1270" anchor="t" anchorCtr="0">
          <a:noAutofit/>
        </a:bodyPr>
        <a:lstStyle/>
        <a:p>
          <a:pPr marL="0" lvl="0" indent="0" algn="l" defTabSz="1066800">
            <a:lnSpc>
              <a:spcPct val="90000"/>
            </a:lnSpc>
            <a:spcBef>
              <a:spcPct val="0"/>
            </a:spcBef>
            <a:spcAft>
              <a:spcPct val="35000"/>
            </a:spcAft>
            <a:buNone/>
          </a:pPr>
          <a:r>
            <a:rPr lang="en-US" sz="2400" b="1" kern="1200" dirty="0"/>
            <a:t>Quarterly Forecast Reviews</a:t>
          </a:r>
          <a:endParaRPr lang="en-US" sz="2400" kern="1200" dirty="0"/>
        </a:p>
        <a:p>
          <a:pPr marL="171450" lvl="1" indent="-171450" algn="l" defTabSz="800100">
            <a:lnSpc>
              <a:spcPct val="90000"/>
            </a:lnSpc>
            <a:spcBef>
              <a:spcPct val="0"/>
            </a:spcBef>
            <a:spcAft>
              <a:spcPct val="15000"/>
            </a:spcAft>
            <a:buNone/>
          </a:pPr>
          <a:r>
            <a:rPr lang="en-US" sz="1800" kern="1200" dirty="0"/>
            <a:t>	Use line-chart trend reviews and confidence levels to anticipate shifts, refresh blended forecasts, and intervene earlier.</a:t>
          </a:r>
        </a:p>
      </dsp:txBody>
      <dsp:txXfrm>
        <a:off x="684402" y="5915293"/>
        <a:ext cx="2452634" cy="2796486"/>
      </dsp:txXfrm>
    </dsp:sp>
    <dsp:sp modelId="{238E8CA1-474A-CF4B-9381-B28713C010C6}">
      <dsp:nvSpPr>
        <dsp:cNvPr id="0" name=""/>
        <dsp:cNvSpPr/>
      </dsp:nvSpPr>
      <dsp:spPr>
        <a:xfrm>
          <a:off x="3422294" y="1051653"/>
          <a:ext cx="2983572" cy="1491786"/>
        </a:xfrm>
        <a:prstGeom prst="roundRect">
          <a:avLst>
            <a:gd name="adj" fmla="val 10000"/>
          </a:avLst>
        </a:prstGeom>
        <a:solidFill>
          <a:schemeClr val="accent6">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7150" tIns="38100" rIns="57150" bIns="38100" numCol="1" spcCol="1270" anchor="ctr" anchorCtr="0">
          <a:noAutofit/>
        </a:bodyPr>
        <a:lstStyle/>
        <a:p>
          <a:pPr marL="0" lvl="0" indent="0" algn="ctr" defTabSz="1333500">
            <a:lnSpc>
              <a:spcPct val="90000"/>
            </a:lnSpc>
            <a:spcBef>
              <a:spcPct val="0"/>
            </a:spcBef>
            <a:spcAft>
              <a:spcPct val="35000"/>
            </a:spcAft>
            <a:buNone/>
          </a:pPr>
          <a:r>
            <a:rPr lang="en-US" sz="3000" b="1" kern="1200" dirty="0"/>
            <a:t>Strengthen Pricing Discipline and Strategic Use</a:t>
          </a:r>
          <a:endParaRPr lang="en-US" sz="3000" kern="1200" dirty="0"/>
        </a:p>
      </dsp:txBody>
      <dsp:txXfrm>
        <a:off x="3465987" y="1095346"/>
        <a:ext cx="2896186" cy="1404400"/>
      </dsp:txXfrm>
    </dsp:sp>
    <dsp:sp modelId="{D1093977-45B3-DF40-BDB3-B8E980C4C729}">
      <dsp:nvSpPr>
        <dsp:cNvPr id="0" name=""/>
        <dsp:cNvSpPr/>
      </dsp:nvSpPr>
      <dsp:spPr>
        <a:xfrm>
          <a:off x="3720652" y="2543440"/>
          <a:ext cx="298357" cy="1625817"/>
        </a:xfrm>
        <a:custGeom>
          <a:avLst/>
          <a:gdLst/>
          <a:ahLst/>
          <a:cxnLst/>
          <a:rect l="0" t="0" r="0" b="0"/>
          <a:pathLst>
            <a:path>
              <a:moveTo>
                <a:pt x="0" y="0"/>
              </a:moveTo>
              <a:lnTo>
                <a:pt x="0" y="1625817"/>
              </a:lnTo>
              <a:lnTo>
                <a:pt x="298357" y="1625817"/>
              </a:lnTo>
            </a:path>
          </a:pathLst>
        </a:custGeom>
        <a:noFill/>
        <a:ln w="25400" cap="flat" cmpd="sng" algn="ctr">
          <a:solidFill>
            <a:schemeClr val="accent6">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3494028-A3E9-3A45-BFED-674FA33F40EE}">
      <dsp:nvSpPr>
        <dsp:cNvPr id="0" name=""/>
        <dsp:cNvSpPr/>
      </dsp:nvSpPr>
      <dsp:spPr>
        <a:xfrm>
          <a:off x="4019009" y="2823640"/>
          <a:ext cx="2661284" cy="2691234"/>
        </a:xfrm>
        <a:prstGeom prst="roundRect">
          <a:avLst>
            <a:gd name="adj" fmla="val 10000"/>
          </a:avLst>
        </a:prstGeom>
        <a:solidFill>
          <a:schemeClr val="lt1">
            <a:alpha val="90000"/>
            <a:hueOff val="0"/>
            <a:satOff val="0"/>
            <a:lumOff val="0"/>
            <a:alphaOff val="0"/>
          </a:schemeClr>
        </a:solidFill>
        <a:ln w="25400"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30480" rIns="45720" bIns="30480" numCol="1" spcCol="1270" anchor="t" anchorCtr="0">
          <a:noAutofit/>
        </a:bodyPr>
        <a:lstStyle/>
        <a:p>
          <a:pPr marL="0" lvl="0" indent="0" algn="l" defTabSz="1066800">
            <a:lnSpc>
              <a:spcPct val="90000"/>
            </a:lnSpc>
            <a:spcBef>
              <a:spcPct val="0"/>
            </a:spcBef>
            <a:spcAft>
              <a:spcPct val="35000"/>
            </a:spcAft>
            <a:buNone/>
          </a:pPr>
          <a:r>
            <a:rPr lang="en-US" sz="2400" b="1" kern="1200" dirty="0"/>
            <a:t>Collins Pricing Expansion</a:t>
          </a:r>
          <a:endParaRPr lang="en-US" sz="2400" kern="1200" dirty="0"/>
        </a:p>
        <a:p>
          <a:pPr marL="171450" lvl="1" indent="-171450" algn="l" defTabSz="800100">
            <a:lnSpc>
              <a:spcPct val="90000"/>
            </a:lnSpc>
            <a:spcBef>
              <a:spcPct val="0"/>
            </a:spcBef>
            <a:spcAft>
              <a:spcPct val="15000"/>
            </a:spcAft>
            <a:buNone/>
          </a:pPr>
          <a:r>
            <a:rPr lang="en-US" sz="1800" kern="1200" dirty="0"/>
            <a:t>	Refine and extend pricing strategy—your top customer’s growth is rate-driven, so protect renewal pricing and explore dynamic pricing opportunities.</a:t>
          </a:r>
        </a:p>
      </dsp:txBody>
      <dsp:txXfrm>
        <a:off x="4096955" y="2901586"/>
        <a:ext cx="2505392" cy="2535342"/>
      </dsp:txXfrm>
    </dsp:sp>
    <dsp:sp modelId="{82EC0B2B-0A51-AE4C-8E83-595C873A7D46}">
      <dsp:nvSpPr>
        <dsp:cNvPr id="0" name=""/>
        <dsp:cNvSpPr/>
      </dsp:nvSpPr>
      <dsp:spPr>
        <a:xfrm>
          <a:off x="3720652" y="2543440"/>
          <a:ext cx="373693" cy="4693635"/>
        </a:xfrm>
        <a:custGeom>
          <a:avLst/>
          <a:gdLst/>
          <a:ahLst/>
          <a:cxnLst/>
          <a:rect l="0" t="0" r="0" b="0"/>
          <a:pathLst>
            <a:path>
              <a:moveTo>
                <a:pt x="0" y="0"/>
              </a:moveTo>
              <a:lnTo>
                <a:pt x="0" y="4693635"/>
              </a:lnTo>
              <a:lnTo>
                <a:pt x="373693" y="4693635"/>
              </a:lnTo>
            </a:path>
          </a:pathLst>
        </a:custGeom>
        <a:noFill/>
        <a:ln w="25400" cap="flat" cmpd="sng" algn="ctr">
          <a:solidFill>
            <a:schemeClr val="accent6">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9B29A67-F2BA-EA4F-A884-B347454FDB1F}">
      <dsp:nvSpPr>
        <dsp:cNvPr id="0" name=""/>
        <dsp:cNvSpPr/>
      </dsp:nvSpPr>
      <dsp:spPr>
        <a:xfrm>
          <a:off x="4094345" y="5805745"/>
          <a:ext cx="2576677" cy="2862660"/>
        </a:xfrm>
        <a:prstGeom prst="roundRect">
          <a:avLst>
            <a:gd name="adj" fmla="val 10000"/>
          </a:avLst>
        </a:prstGeom>
        <a:solidFill>
          <a:schemeClr val="lt1">
            <a:alpha val="90000"/>
            <a:hueOff val="0"/>
            <a:satOff val="0"/>
            <a:lumOff val="0"/>
            <a:alphaOff val="0"/>
          </a:schemeClr>
        </a:solidFill>
        <a:ln w="25400"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30480" rIns="45720" bIns="30480" numCol="1" spcCol="1270" anchor="t" anchorCtr="0">
          <a:noAutofit/>
        </a:bodyPr>
        <a:lstStyle/>
        <a:p>
          <a:pPr marL="0" lvl="0" indent="0" algn="l" defTabSz="1066800">
            <a:lnSpc>
              <a:spcPct val="90000"/>
            </a:lnSpc>
            <a:spcBef>
              <a:spcPct val="0"/>
            </a:spcBef>
            <a:spcAft>
              <a:spcPct val="35000"/>
            </a:spcAft>
            <a:buNone/>
          </a:pPr>
          <a:r>
            <a:rPr lang="en-US" sz="2400" b="1" kern="1200" dirty="0"/>
            <a:t>Emerson Pricing Preservation</a:t>
          </a:r>
          <a:endParaRPr lang="en-US" sz="2400" kern="1200" dirty="0"/>
        </a:p>
        <a:p>
          <a:pPr marL="171450" lvl="1" indent="-171450" algn="l" defTabSz="800100">
            <a:lnSpc>
              <a:spcPct val="90000"/>
            </a:lnSpc>
            <a:spcBef>
              <a:spcPct val="0"/>
            </a:spcBef>
            <a:spcAft>
              <a:spcPct val="15000"/>
            </a:spcAft>
            <a:buNone/>
          </a:pPr>
          <a:r>
            <a:rPr lang="en-US" sz="1800" kern="1200" dirty="0"/>
            <a:t>	Maintain pricing gains without discounting—pricing is Emerson’s defensive mechanism and should remain protected while volume rebounds.</a:t>
          </a:r>
        </a:p>
      </dsp:txBody>
      <dsp:txXfrm>
        <a:off x="4169813" y="5881213"/>
        <a:ext cx="2425741" cy="2711724"/>
      </dsp:txXfrm>
    </dsp:sp>
    <dsp:sp modelId="{114DBA06-71E0-8F48-90B6-69711F829F6A}">
      <dsp:nvSpPr>
        <dsp:cNvPr id="0" name=""/>
        <dsp:cNvSpPr/>
      </dsp:nvSpPr>
      <dsp:spPr>
        <a:xfrm>
          <a:off x="6928273" y="1051653"/>
          <a:ext cx="2983572" cy="1491786"/>
        </a:xfrm>
        <a:prstGeom prst="roundRect">
          <a:avLst>
            <a:gd name="adj" fmla="val 10000"/>
          </a:avLst>
        </a:prstGeom>
        <a:solidFill>
          <a:schemeClr val="accent6">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7150" tIns="38100" rIns="57150" bIns="38100" numCol="1" spcCol="1270" anchor="ctr" anchorCtr="0">
          <a:noAutofit/>
        </a:bodyPr>
        <a:lstStyle/>
        <a:p>
          <a:pPr marL="0" lvl="0" indent="0" algn="ctr" defTabSz="1333500">
            <a:lnSpc>
              <a:spcPct val="90000"/>
            </a:lnSpc>
            <a:spcBef>
              <a:spcPct val="0"/>
            </a:spcBef>
            <a:spcAft>
              <a:spcPct val="35000"/>
            </a:spcAft>
            <a:buNone/>
          </a:pPr>
          <a:r>
            <a:rPr lang="en-US" sz="3000" b="1" kern="1200" dirty="0"/>
            <a:t>Recover and Grow Customer Volume</a:t>
          </a:r>
          <a:endParaRPr lang="en-US" sz="3000" kern="1200" dirty="0"/>
        </a:p>
      </dsp:txBody>
      <dsp:txXfrm>
        <a:off x="6971966" y="1095346"/>
        <a:ext cx="2896186" cy="1404400"/>
      </dsp:txXfrm>
    </dsp:sp>
    <dsp:sp modelId="{AF259925-996D-CA4F-B11D-46E5F477781F}">
      <dsp:nvSpPr>
        <dsp:cNvPr id="0" name=""/>
        <dsp:cNvSpPr/>
      </dsp:nvSpPr>
      <dsp:spPr>
        <a:xfrm>
          <a:off x="7226630" y="2543440"/>
          <a:ext cx="298352" cy="1366520"/>
        </a:xfrm>
        <a:custGeom>
          <a:avLst/>
          <a:gdLst/>
          <a:ahLst/>
          <a:cxnLst/>
          <a:rect l="0" t="0" r="0" b="0"/>
          <a:pathLst>
            <a:path>
              <a:moveTo>
                <a:pt x="0" y="0"/>
              </a:moveTo>
              <a:lnTo>
                <a:pt x="0" y="1366520"/>
              </a:lnTo>
              <a:lnTo>
                <a:pt x="298352" y="1366520"/>
              </a:lnTo>
            </a:path>
          </a:pathLst>
        </a:custGeom>
        <a:noFill/>
        <a:ln w="25400" cap="flat" cmpd="sng" algn="ctr">
          <a:solidFill>
            <a:schemeClr val="accent6">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93539D8-EF4A-B64D-B901-0F6220836075}">
      <dsp:nvSpPr>
        <dsp:cNvPr id="0" name=""/>
        <dsp:cNvSpPr/>
      </dsp:nvSpPr>
      <dsp:spPr>
        <a:xfrm>
          <a:off x="7524983" y="2823640"/>
          <a:ext cx="2640015" cy="2172639"/>
        </a:xfrm>
        <a:prstGeom prst="roundRect">
          <a:avLst>
            <a:gd name="adj" fmla="val 10000"/>
          </a:avLst>
        </a:prstGeom>
        <a:solidFill>
          <a:schemeClr val="lt1">
            <a:alpha val="90000"/>
            <a:hueOff val="0"/>
            <a:satOff val="0"/>
            <a:lumOff val="0"/>
            <a:alphaOff val="0"/>
          </a:schemeClr>
        </a:solidFill>
        <a:ln w="25400"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30480" rIns="45720" bIns="30480" numCol="1" spcCol="1270" anchor="t" anchorCtr="0">
          <a:noAutofit/>
        </a:bodyPr>
        <a:lstStyle/>
        <a:p>
          <a:pPr marL="0" lvl="0" indent="0" algn="l" defTabSz="1066800">
            <a:lnSpc>
              <a:spcPct val="90000"/>
            </a:lnSpc>
            <a:spcBef>
              <a:spcPct val="0"/>
            </a:spcBef>
            <a:spcAft>
              <a:spcPct val="35000"/>
            </a:spcAft>
            <a:buNone/>
          </a:pPr>
          <a:r>
            <a:rPr lang="en-US" sz="2400" b="1" kern="1200" dirty="0"/>
            <a:t>Collins Volume Lift</a:t>
          </a:r>
          <a:endParaRPr lang="en-US" sz="2400" kern="1200" dirty="0"/>
        </a:p>
        <a:p>
          <a:pPr marL="171450" lvl="1" indent="-171450" algn="l" defTabSz="800100">
            <a:lnSpc>
              <a:spcPct val="90000"/>
            </a:lnSpc>
            <a:spcBef>
              <a:spcPct val="0"/>
            </a:spcBef>
            <a:spcAft>
              <a:spcPct val="15000"/>
            </a:spcAft>
            <a:buNone/>
          </a:pPr>
          <a:r>
            <a:rPr lang="en-US" sz="1800" kern="1200" dirty="0"/>
            <a:t>	Use targeted marketing and capacity alignment to capture additional shipment opportunity where demand signals exist.</a:t>
          </a:r>
        </a:p>
      </dsp:txBody>
      <dsp:txXfrm>
        <a:off x="7588617" y="2887274"/>
        <a:ext cx="2512747" cy="2045371"/>
      </dsp:txXfrm>
    </dsp:sp>
    <dsp:sp modelId="{FFC4BDC1-4094-2644-9BA8-F81ECB989DB1}">
      <dsp:nvSpPr>
        <dsp:cNvPr id="0" name=""/>
        <dsp:cNvSpPr/>
      </dsp:nvSpPr>
      <dsp:spPr>
        <a:xfrm>
          <a:off x="7226630" y="2543440"/>
          <a:ext cx="373455" cy="4621399"/>
        </a:xfrm>
        <a:custGeom>
          <a:avLst/>
          <a:gdLst/>
          <a:ahLst/>
          <a:cxnLst/>
          <a:rect l="0" t="0" r="0" b="0"/>
          <a:pathLst>
            <a:path>
              <a:moveTo>
                <a:pt x="0" y="0"/>
              </a:moveTo>
              <a:lnTo>
                <a:pt x="0" y="4621399"/>
              </a:lnTo>
              <a:lnTo>
                <a:pt x="373455" y="4621399"/>
              </a:lnTo>
            </a:path>
          </a:pathLst>
        </a:custGeom>
        <a:noFill/>
        <a:ln w="25400" cap="flat" cmpd="sng" algn="ctr">
          <a:solidFill>
            <a:schemeClr val="accent6">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A4BD522-89F1-C64E-8A4F-97DD06E77147}">
      <dsp:nvSpPr>
        <dsp:cNvPr id="0" name=""/>
        <dsp:cNvSpPr/>
      </dsp:nvSpPr>
      <dsp:spPr>
        <a:xfrm>
          <a:off x="7600085" y="5863500"/>
          <a:ext cx="2602661" cy="2602679"/>
        </a:xfrm>
        <a:prstGeom prst="roundRect">
          <a:avLst>
            <a:gd name="adj" fmla="val 10000"/>
          </a:avLst>
        </a:prstGeom>
        <a:solidFill>
          <a:schemeClr val="lt1">
            <a:alpha val="90000"/>
            <a:hueOff val="0"/>
            <a:satOff val="0"/>
            <a:lumOff val="0"/>
            <a:alphaOff val="0"/>
          </a:schemeClr>
        </a:solidFill>
        <a:ln w="25400"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30480" rIns="45720" bIns="30480" numCol="1" spcCol="1270" anchor="t" anchorCtr="0">
          <a:noAutofit/>
        </a:bodyPr>
        <a:lstStyle/>
        <a:p>
          <a:pPr marL="0" lvl="0" indent="0" algn="l" defTabSz="1066800">
            <a:lnSpc>
              <a:spcPct val="90000"/>
            </a:lnSpc>
            <a:spcBef>
              <a:spcPct val="0"/>
            </a:spcBef>
            <a:spcAft>
              <a:spcPct val="35000"/>
            </a:spcAft>
            <a:buNone/>
          </a:pPr>
          <a:r>
            <a:rPr lang="en-US" sz="2400" b="1" kern="1200" dirty="0"/>
            <a:t>Emerson Volume Recovery</a:t>
          </a:r>
          <a:endParaRPr lang="en-US" sz="2400" kern="1200" dirty="0"/>
        </a:p>
        <a:p>
          <a:pPr marL="171450" lvl="1" indent="-171450" algn="l" defTabSz="800100">
            <a:lnSpc>
              <a:spcPct val="90000"/>
            </a:lnSpc>
            <a:spcBef>
              <a:spcPct val="0"/>
            </a:spcBef>
            <a:spcAft>
              <a:spcPct val="15000"/>
            </a:spcAft>
            <a:buNone/>
          </a:pPr>
          <a:r>
            <a:rPr lang="en-US" sz="1800" kern="1200" dirty="0"/>
            <a:t>Deploy promotions, account conversations, and demand alignment to address negative volume and stabilize shipments.</a:t>
          </a:r>
        </a:p>
      </dsp:txBody>
      <dsp:txXfrm>
        <a:off x="7676314" y="5939729"/>
        <a:ext cx="2450203" cy="2450221"/>
      </dsp:txXfrm>
    </dsp:sp>
    <dsp:sp modelId="{093129EF-E15D-7443-B4FB-DADFAA0D4BCC}">
      <dsp:nvSpPr>
        <dsp:cNvPr id="0" name=""/>
        <dsp:cNvSpPr/>
      </dsp:nvSpPr>
      <dsp:spPr>
        <a:xfrm>
          <a:off x="10453215" y="1051653"/>
          <a:ext cx="2983572" cy="1491786"/>
        </a:xfrm>
        <a:prstGeom prst="roundRect">
          <a:avLst>
            <a:gd name="adj" fmla="val 10000"/>
          </a:avLst>
        </a:prstGeom>
        <a:solidFill>
          <a:schemeClr val="accent6">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7150" tIns="38100" rIns="57150" bIns="38100" numCol="1" spcCol="1270" anchor="ctr" anchorCtr="0">
          <a:noAutofit/>
        </a:bodyPr>
        <a:lstStyle/>
        <a:p>
          <a:pPr marL="0" lvl="0" indent="0" algn="ctr" defTabSz="1333500">
            <a:lnSpc>
              <a:spcPct val="90000"/>
            </a:lnSpc>
            <a:spcBef>
              <a:spcPct val="0"/>
            </a:spcBef>
            <a:spcAft>
              <a:spcPct val="35000"/>
            </a:spcAft>
            <a:buNone/>
          </a:pPr>
          <a:r>
            <a:rPr lang="en-US" sz="3000" b="1" kern="1200" dirty="0"/>
            <a:t>Improve Product Mix</a:t>
          </a:r>
          <a:endParaRPr lang="en-US" sz="3000" kern="1200" dirty="0"/>
        </a:p>
      </dsp:txBody>
      <dsp:txXfrm>
        <a:off x="10496908" y="1095346"/>
        <a:ext cx="2896186" cy="1404400"/>
      </dsp:txXfrm>
    </dsp:sp>
    <dsp:sp modelId="{B3AA6B34-3586-B24E-B5A1-A695667EE18D}">
      <dsp:nvSpPr>
        <dsp:cNvPr id="0" name=""/>
        <dsp:cNvSpPr/>
      </dsp:nvSpPr>
      <dsp:spPr>
        <a:xfrm>
          <a:off x="10751572" y="2543440"/>
          <a:ext cx="298357" cy="1529747"/>
        </a:xfrm>
        <a:custGeom>
          <a:avLst/>
          <a:gdLst/>
          <a:ahLst/>
          <a:cxnLst/>
          <a:rect l="0" t="0" r="0" b="0"/>
          <a:pathLst>
            <a:path>
              <a:moveTo>
                <a:pt x="0" y="0"/>
              </a:moveTo>
              <a:lnTo>
                <a:pt x="0" y="1529747"/>
              </a:lnTo>
              <a:lnTo>
                <a:pt x="298357" y="1529747"/>
              </a:lnTo>
            </a:path>
          </a:pathLst>
        </a:custGeom>
        <a:noFill/>
        <a:ln w="25400" cap="flat" cmpd="sng" algn="ctr">
          <a:solidFill>
            <a:schemeClr val="accent6">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CE59C80-3703-1041-93FB-E85DFF2A9324}">
      <dsp:nvSpPr>
        <dsp:cNvPr id="0" name=""/>
        <dsp:cNvSpPr/>
      </dsp:nvSpPr>
      <dsp:spPr>
        <a:xfrm>
          <a:off x="11049929" y="2823640"/>
          <a:ext cx="2500516" cy="2499095"/>
        </a:xfrm>
        <a:prstGeom prst="roundRect">
          <a:avLst>
            <a:gd name="adj" fmla="val 10000"/>
          </a:avLst>
        </a:prstGeom>
        <a:solidFill>
          <a:schemeClr val="lt1">
            <a:alpha val="90000"/>
            <a:hueOff val="0"/>
            <a:satOff val="0"/>
            <a:lumOff val="0"/>
            <a:alphaOff val="0"/>
          </a:schemeClr>
        </a:solidFill>
        <a:ln w="25400"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30480" rIns="45720" bIns="30480" numCol="1" spcCol="1270" anchor="t" anchorCtr="0">
          <a:noAutofit/>
        </a:bodyPr>
        <a:lstStyle/>
        <a:p>
          <a:pPr marL="0" lvl="0" indent="0" algn="l" defTabSz="1066800">
            <a:lnSpc>
              <a:spcPct val="90000"/>
            </a:lnSpc>
            <a:spcBef>
              <a:spcPct val="0"/>
            </a:spcBef>
            <a:spcAft>
              <a:spcPct val="35000"/>
            </a:spcAft>
            <a:buNone/>
          </a:pPr>
          <a:r>
            <a:rPr lang="en-US" sz="2400" b="1" kern="1200" dirty="0"/>
            <a:t>Collins Mix Optimization</a:t>
          </a:r>
          <a:endParaRPr lang="en-US" sz="2400" kern="1200" dirty="0"/>
        </a:p>
        <a:p>
          <a:pPr marL="171450" lvl="1" indent="-171450" algn="l" defTabSz="800100">
            <a:lnSpc>
              <a:spcPct val="90000"/>
            </a:lnSpc>
            <a:spcBef>
              <a:spcPct val="0"/>
            </a:spcBef>
            <a:spcAft>
              <a:spcPct val="15000"/>
            </a:spcAft>
            <a:buNone/>
          </a:pPr>
          <a:r>
            <a:rPr lang="en-US" sz="1800" kern="1200" dirty="0"/>
            <a:t>	Monitor negative mix drivers and shift customers toward higher-value SKUs to avoid erosion of pricing gains.</a:t>
          </a:r>
        </a:p>
      </dsp:txBody>
      <dsp:txXfrm>
        <a:off x="11123125" y="2896836"/>
        <a:ext cx="2354124" cy="2352703"/>
      </dsp:txXfrm>
    </dsp:sp>
    <dsp:sp modelId="{597B99B4-BBBF-0745-B5B0-7A6E249E80D7}">
      <dsp:nvSpPr>
        <dsp:cNvPr id="0" name=""/>
        <dsp:cNvSpPr/>
      </dsp:nvSpPr>
      <dsp:spPr>
        <a:xfrm>
          <a:off x="10751572" y="2543440"/>
          <a:ext cx="335747" cy="4707622"/>
        </a:xfrm>
        <a:custGeom>
          <a:avLst/>
          <a:gdLst/>
          <a:ahLst/>
          <a:cxnLst/>
          <a:rect l="0" t="0" r="0" b="0"/>
          <a:pathLst>
            <a:path>
              <a:moveTo>
                <a:pt x="0" y="0"/>
              </a:moveTo>
              <a:lnTo>
                <a:pt x="0" y="4707622"/>
              </a:lnTo>
              <a:lnTo>
                <a:pt x="335747" y="4707622"/>
              </a:lnTo>
            </a:path>
          </a:pathLst>
        </a:custGeom>
        <a:noFill/>
        <a:ln w="25400" cap="flat" cmpd="sng" algn="ctr">
          <a:solidFill>
            <a:schemeClr val="accent6">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7C0EF41-DC39-D14F-93A9-0E877554236C}">
      <dsp:nvSpPr>
        <dsp:cNvPr id="0" name=""/>
        <dsp:cNvSpPr/>
      </dsp:nvSpPr>
      <dsp:spPr>
        <a:xfrm>
          <a:off x="11087319" y="5906617"/>
          <a:ext cx="2500516" cy="2688891"/>
        </a:xfrm>
        <a:prstGeom prst="roundRect">
          <a:avLst>
            <a:gd name="adj" fmla="val 10000"/>
          </a:avLst>
        </a:prstGeom>
        <a:solidFill>
          <a:schemeClr val="lt1">
            <a:alpha val="90000"/>
            <a:hueOff val="0"/>
            <a:satOff val="0"/>
            <a:lumOff val="0"/>
            <a:alphaOff val="0"/>
          </a:schemeClr>
        </a:solidFill>
        <a:ln w="25400"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30480" rIns="45720" bIns="30480" numCol="1" spcCol="1270" anchor="t" anchorCtr="0">
          <a:noAutofit/>
        </a:bodyPr>
        <a:lstStyle/>
        <a:p>
          <a:pPr marL="0" lvl="0" indent="0" algn="l" defTabSz="1066800">
            <a:lnSpc>
              <a:spcPct val="90000"/>
            </a:lnSpc>
            <a:spcBef>
              <a:spcPct val="0"/>
            </a:spcBef>
            <a:spcAft>
              <a:spcPct val="35000"/>
            </a:spcAft>
            <a:buNone/>
          </a:pPr>
          <a:r>
            <a:rPr lang="en-US" sz="2400" b="1" kern="1200" dirty="0"/>
            <a:t>Emerson Mix Improvement</a:t>
          </a:r>
          <a:endParaRPr lang="en-US" sz="2400" kern="1200" dirty="0"/>
        </a:p>
        <a:p>
          <a:pPr marL="171450" lvl="1" indent="-171450" algn="l" defTabSz="800100">
            <a:lnSpc>
              <a:spcPct val="90000"/>
            </a:lnSpc>
            <a:spcBef>
              <a:spcPct val="0"/>
            </a:spcBef>
            <a:spcAft>
              <a:spcPct val="15000"/>
            </a:spcAft>
            <a:buNone/>
          </a:pPr>
          <a:r>
            <a:rPr lang="en-US" sz="1800" kern="1200" dirty="0"/>
            <a:t>	Promote higher-margin alternatives, especially in segments where high volume is tied to low revenue yield (e.g., Emerson China).</a:t>
          </a:r>
        </a:p>
      </dsp:txBody>
      <dsp:txXfrm>
        <a:off x="11160557" y="5979855"/>
        <a:ext cx="2354040" cy="2542415"/>
      </dsp:txXfrm>
    </dsp:sp>
    <dsp:sp modelId="{197C5976-C731-2944-A1AD-1FF89255286B}">
      <dsp:nvSpPr>
        <dsp:cNvPr id="0" name=""/>
        <dsp:cNvSpPr/>
      </dsp:nvSpPr>
      <dsp:spPr>
        <a:xfrm>
          <a:off x="13902211" y="1051653"/>
          <a:ext cx="2983572" cy="1491786"/>
        </a:xfrm>
        <a:prstGeom prst="roundRect">
          <a:avLst>
            <a:gd name="adj" fmla="val 10000"/>
          </a:avLst>
        </a:prstGeom>
        <a:solidFill>
          <a:schemeClr val="accent6">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7150" tIns="38100" rIns="57150" bIns="38100" numCol="1" spcCol="1270" anchor="ctr" anchorCtr="0">
          <a:noAutofit/>
        </a:bodyPr>
        <a:lstStyle/>
        <a:p>
          <a:pPr marL="0" lvl="0" indent="0" algn="ctr" defTabSz="1333500">
            <a:lnSpc>
              <a:spcPct val="90000"/>
            </a:lnSpc>
            <a:spcBef>
              <a:spcPct val="0"/>
            </a:spcBef>
            <a:spcAft>
              <a:spcPct val="35000"/>
            </a:spcAft>
            <a:buNone/>
          </a:pPr>
          <a:r>
            <a:rPr lang="en-US" sz="3000" b="1" kern="1200" dirty="0"/>
            <a:t>Activate Forecast-Driven Decision Making</a:t>
          </a:r>
          <a:endParaRPr lang="en-US" sz="3000" kern="1200" dirty="0"/>
        </a:p>
      </dsp:txBody>
      <dsp:txXfrm>
        <a:off x="13945904" y="1095346"/>
        <a:ext cx="2896186" cy="1404400"/>
      </dsp:txXfrm>
    </dsp:sp>
    <dsp:sp modelId="{7BE802C5-7192-404B-A6B1-21AB825481CB}">
      <dsp:nvSpPr>
        <dsp:cNvPr id="0" name=""/>
        <dsp:cNvSpPr/>
      </dsp:nvSpPr>
      <dsp:spPr>
        <a:xfrm>
          <a:off x="14200569" y="2543440"/>
          <a:ext cx="298343" cy="1716400"/>
        </a:xfrm>
        <a:custGeom>
          <a:avLst/>
          <a:gdLst/>
          <a:ahLst/>
          <a:cxnLst/>
          <a:rect l="0" t="0" r="0" b="0"/>
          <a:pathLst>
            <a:path>
              <a:moveTo>
                <a:pt x="0" y="0"/>
              </a:moveTo>
              <a:lnTo>
                <a:pt x="0" y="1716400"/>
              </a:lnTo>
              <a:lnTo>
                <a:pt x="298343" y="1716400"/>
              </a:lnTo>
            </a:path>
          </a:pathLst>
        </a:custGeom>
        <a:noFill/>
        <a:ln w="25400" cap="flat" cmpd="sng" algn="ctr">
          <a:solidFill>
            <a:schemeClr val="accent6">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F776216-6FC9-2A4A-9779-8CB5E9BC433A}">
      <dsp:nvSpPr>
        <dsp:cNvPr id="0" name=""/>
        <dsp:cNvSpPr/>
      </dsp:nvSpPr>
      <dsp:spPr>
        <a:xfrm>
          <a:off x="14498913" y="2823640"/>
          <a:ext cx="2827664" cy="2872400"/>
        </a:xfrm>
        <a:prstGeom prst="roundRect">
          <a:avLst>
            <a:gd name="adj" fmla="val 10000"/>
          </a:avLst>
        </a:prstGeom>
        <a:solidFill>
          <a:schemeClr val="lt1">
            <a:alpha val="90000"/>
            <a:hueOff val="0"/>
            <a:satOff val="0"/>
            <a:lumOff val="0"/>
            <a:alphaOff val="0"/>
          </a:schemeClr>
        </a:solidFill>
        <a:ln w="25400"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30480" rIns="45720" bIns="30480" numCol="1" spcCol="1270" anchor="t" anchorCtr="0">
          <a:noAutofit/>
        </a:bodyPr>
        <a:lstStyle/>
        <a:p>
          <a:pPr marL="0" lvl="0" indent="0" algn="l" defTabSz="1066800">
            <a:lnSpc>
              <a:spcPct val="90000"/>
            </a:lnSpc>
            <a:spcBef>
              <a:spcPct val="0"/>
            </a:spcBef>
            <a:spcAft>
              <a:spcPct val="35000"/>
            </a:spcAft>
            <a:buNone/>
          </a:pPr>
          <a:r>
            <a:rPr lang="en-US" sz="2400" b="1" kern="1200" dirty="0"/>
            <a:t>Detect &amp; Respond to Downward-Trend Parts</a:t>
          </a:r>
          <a:endParaRPr lang="en-US" sz="2400" kern="1200" dirty="0"/>
        </a:p>
        <a:p>
          <a:pPr marL="171450" lvl="1" indent="-171450" algn="l" defTabSz="800100">
            <a:lnSpc>
              <a:spcPct val="90000"/>
            </a:lnSpc>
            <a:spcBef>
              <a:spcPct val="0"/>
            </a:spcBef>
            <a:spcAft>
              <a:spcPct val="15000"/>
            </a:spcAft>
            <a:buNone/>
          </a:pPr>
          <a:r>
            <a:rPr lang="en-US" sz="1800" kern="1200" dirty="0"/>
            <a:t>	Identify flagged gaps in the What-If model and apply upsell, bundling, or targeted outreach strategies to reverse momentum.</a:t>
          </a:r>
        </a:p>
      </dsp:txBody>
      <dsp:txXfrm>
        <a:off x="14581732" y="2906459"/>
        <a:ext cx="2662026" cy="2706762"/>
      </dsp:txXfrm>
    </dsp:sp>
    <dsp:sp modelId="{3387194F-07E6-5544-9C9B-EE89547CD8FB}">
      <dsp:nvSpPr>
        <dsp:cNvPr id="0" name=""/>
        <dsp:cNvSpPr/>
      </dsp:nvSpPr>
      <dsp:spPr>
        <a:xfrm>
          <a:off x="14200569" y="2543440"/>
          <a:ext cx="307364" cy="4841911"/>
        </a:xfrm>
        <a:custGeom>
          <a:avLst/>
          <a:gdLst/>
          <a:ahLst/>
          <a:cxnLst/>
          <a:rect l="0" t="0" r="0" b="0"/>
          <a:pathLst>
            <a:path>
              <a:moveTo>
                <a:pt x="0" y="0"/>
              </a:moveTo>
              <a:lnTo>
                <a:pt x="0" y="4841911"/>
              </a:lnTo>
              <a:lnTo>
                <a:pt x="307364" y="4841911"/>
              </a:lnTo>
            </a:path>
          </a:pathLst>
        </a:custGeom>
        <a:noFill/>
        <a:ln w="25400" cap="flat" cmpd="sng" algn="ctr">
          <a:solidFill>
            <a:schemeClr val="accent6">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4EC3C3F-6D4D-FE48-8982-9B11059C0B61}">
      <dsp:nvSpPr>
        <dsp:cNvPr id="0" name=""/>
        <dsp:cNvSpPr/>
      </dsp:nvSpPr>
      <dsp:spPr>
        <a:xfrm>
          <a:off x="14507933" y="5984378"/>
          <a:ext cx="2770997" cy="2801946"/>
        </a:xfrm>
        <a:prstGeom prst="roundRect">
          <a:avLst>
            <a:gd name="adj" fmla="val 10000"/>
          </a:avLst>
        </a:prstGeom>
        <a:solidFill>
          <a:schemeClr val="lt1">
            <a:alpha val="90000"/>
            <a:hueOff val="0"/>
            <a:satOff val="0"/>
            <a:lumOff val="0"/>
            <a:alphaOff val="0"/>
          </a:schemeClr>
        </a:solidFill>
        <a:ln w="25400"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30480" rIns="45720" bIns="30480" numCol="1" spcCol="1270" anchor="t" anchorCtr="0">
          <a:noAutofit/>
        </a:bodyPr>
        <a:lstStyle/>
        <a:p>
          <a:pPr marL="0" lvl="0" indent="0" algn="l" defTabSz="1066800">
            <a:lnSpc>
              <a:spcPct val="90000"/>
            </a:lnSpc>
            <a:spcBef>
              <a:spcPct val="0"/>
            </a:spcBef>
            <a:spcAft>
              <a:spcPct val="35000"/>
            </a:spcAft>
            <a:buNone/>
          </a:pPr>
          <a:r>
            <a:rPr lang="en-US" sz="2400" b="1" kern="1200" dirty="0"/>
            <a:t>Focus Intervention Where Confidence Is Low</a:t>
          </a:r>
          <a:endParaRPr lang="en-US" sz="2400" kern="1200" dirty="0"/>
        </a:p>
        <a:p>
          <a:pPr marL="171450" lvl="1" indent="-171450" algn="l" defTabSz="800100">
            <a:lnSpc>
              <a:spcPct val="90000"/>
            </a:lnSpc>
            <a:spcBef>
              <a:spcPct val="0"/>
            </a:spcBef>
            <a:spcAft>
              <a:spcPct val="15000"/>
            </a:spcAft>
            <a:buNone/>
          </a:pPr>
          <a:r>
            <a:rPr lang="en-US" sz="1800" kern="1200" dirty="0"/>
            <a:t>	For low-history or low-confidence parts, increase customer touch points and continue feeding data to improve model reliability.</a:t>
          </a:r>
        </a:p>
      </dsp:txBody>
      <dsp:txXfrm>
        <a:off x="14589093" y="6065538"/>
        <a:ext cx="2608677" cy="2639626"/>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2">
  <dgm:title val=""/>
  <dgm:desc val=""/>
  <dgm:catLst>
    <dgm:cat type="list" pri="6000"/>
    <dgm:cat type="relationship" pri="16000"/>
    <dgm:cat type="picture" pri="29000"/>
    <dgm:cat type="pictureconvert" pri="2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dgm:varLst>
    <dgm:choose name="Name0">
      <dgm:if name="Name1" func="var" arg="dir" op="equ" val="norm">
        <dgm:alg type="lin">
          <dgm:param type="linDir" val="fromL"/>
          <dgm:param type="nodeVertAlign" val="t"/>
        </dgm:alg>
      </dgm:if>
      <dgm:else name="Name2">
        <dgm:alg type="lin">
          <dgm:param type="linDir" val="fromR"/>
          <dgm:param type="nodeVertAlign" val="t"/>
        </dgm:alg>
      </dgm:else>
    </dgm:choose>
    <dgm:shape xmlns:r="http://schemas.openxmlformats.org/officeDocument/2006/relationships" r:blip="">
      <dgm:adjLst/>
    </dgm:shape>
    <dgm:presOf/>
    <dgm:constrLst>
      <dgm:constr type="w" for="ch" forName="compositeNode" refType="w"/>
      <dgm:constr type="h" for="ch" forName="compositeNode" refType="h"/>
      <dgm:constr type="w" for="ch" forName="sibTrans" refType="w" refFor="ch" refForName="compositeNode" op="equ" fact="0.2"/>
      <dgm:constr type="h" for="des" forName="childNode" op="equ"/>
      <dgm:constr type="w" for="des" forName="childNode" op="equ"/>
      <dgm:constr type="w" for="des" forName="parentNode" op="equ"/>
      <dgm:constr type="h" for="des" forName="image" op="equ"/>
      <dgm:constr type="w" for="des" forName="image" op="equ"/>
      <dgm:constr type="primFontSz" for="des" forName="parentNode" op="equ" val="65"/>
      <dgm:constr type="primFontSz" for="des" forName="childNode" op="equ" val="65"/>
    </dgm:constrLst>
    <dgm:ruleLst/>
    <dgm:forEach name="Name3" axis="ch" ptType="node">
      <dgm:layoutNode name="compositeNode">
        <dgm:varLst>
          <dgm:bulletEnabled val="1"/>
        </dgm:varLst>
        <dgm:alg type="composite"/>
        <dgm:presOf/>
        <dgm:choose name="Name4">
          <dgm:if name="Name5" func="var" arg="dir" op="equ" val="norm">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l" for="ch" forName="image"/>
              <dgm:constr type="w" for="ch" forName="childNode" refType="w" fact="0.85"/>
              <dgm:constr type="h" for="ch" forName="childNode" refType="h" fact="0.78"/>
              <dgm:constr type="t" for="ch" forName="childNode" refType="h" refFor="ch" refForName="image" fact="0.66"/>
              <dgm:constr type="l"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l" for="ch" forName="parentNode"/>
              <dgm:constr type="r" for="ch" forName="parentNode" refType="l" refFor="ch" refForName="childNode"/>
              <dgm:constr type="rMarg" for="ch" forName="parentNode" refType="w" refFor="ch" refForName="image" fact="1.25"/>
            </dgm:constrLst>
          </dgm:if>
          <dgm:else name="Name6">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r" for="ch" forName="image" refType="w"/>
              <dgm:constr type="w" for="ch" forName="childNode" refType="w" fact="0.85"/>
              <dgm:constr type="h" for="ch" forName="childNode" refType="h" fact="0.78"/>
              <dgm:constr type="t" for="ch" forName="childNode" refType="h" refFor="ch" refForName="image" fact="0.66"/>
              <dgm:constr type="r" for="ch" forName="childNode" refType="w"/>
              <dgm:constr type="rOff"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r" for="ch" forName="parentNode" refType="w"/>
              <dgm:constr type="l" for="ch" forName="parentNode" refType="r" refFor="ch" refForName="childNode"/>
              <dgm:constr type="lOff" for="ch" forName="parentNode" refType="rOff" refFor="ch" refForName="childNode"/>
              <dgm:constr type="lMarg" for="ch" forName="parentNode" refType="w" refFor="ch" refForName="image" fact="1.25"/>
            </dgm:constrLst>
          </dgm:else>
        </dgm:choose>
        <dgm:ruleLst>
          <dgm:rule type="w" for="ch" forName="childNode" val="NaN" fact="0.4" max="NaN"/>
          <dgm:rule type="h" for="ch" forName="childNode" val="NaN" fact="0.5" max="NaN"/>
        </dgm:ruleLst>
        <dgm:layoutNode name="image" styleLbl="fgImgPlace1">
          <dgm:alg type="sp"/>
          <dgm:shape xmlns:r="http://schemas.openxmlformats.org/officeDocument/2006/relationships" type="rect" r:blip="" zOrderOff="4" blipPhldr="1">
            <dgm:adjLst/>
          </dgm:shape>
          <dgm:presOf/>
          <dgm:constrLst/>
          <dgm:ruleLst/>
        </dgm:layoutNode>
        <dgm:layoutNode name="childNode" styleLbl="node1">
          <dgm:varLst>
            <dgm:bulletEnabled val="1"/>
          </dgm:varLst>
          <dgm:alg type="tx">
            <dgm:param type="stBulletLvl" val="1"/>
          </dgm:alg>
          <dgm:shape xmlns:r="http://schemas.openxmlformats.org/officeDocument/2006/relationships" type="rect" r:blip="" zOrderOff="2">
            <dgm:adjLst/>
          </dgm:shape>
          <dgm:presOf axis="des" ptType="node"/>
          <dgm:constrLst/>
          <dgm:ruleLst>
            <dgm:rule type="primFontSz" val="5" fact="NaN" max="NaN"/>
          </dgm:ruleLst>
        </dgm:layoutNode>
        <dgm:layoutNode name="parentNode" styleLbl="revTx">
          <dgm:varLst>
            <dgm:chMax val="0"/>
            <dgm:bulletEnabled val="1"/>
          </dgm:varLst>
          <dgm:choose name="Name7">
            <dgm:if name="Name8" func="var" arg="dir" op="equ" val="norm">
              <dgm:alg type="tx">
                <dgm:param type="autoTxRot" val="grav"/>
                <dgm:param type="txAnchorVert" val="t"/>
                <dgm:param type="parTxLTRAlign" val="r"/>
                <dgm:param type="parTxRTLAlign" val="r"/>
              </dgm:alg>
              <dgm:shape xmlns:r="http://schemas.openxmlformats.org/officeDocument/2006/relationships" rot="270" type="rect" r:blip="">
                <dgm:adjLst/>
              </dgm:shape>
              <dgm:presOf axis="self"/>
              <dgm:constrLst>
                <dgm:constr type="lMarg"/>
                <dgm:constr type="bMarg"/>
                <dgm:constr type="tMarg"/>
              </dgm:constrLst>
            </dgm:if>
            <dgm:else name="Name9">
              <dgm:alg type="tx">
                <dgm:param type="autoTxRot" val="grav"/>
                <dgm:param type="parTxLTRAlign" val="l"/>
                <dgm:param type="parTxRTLAlign" val="l"/>
              </dgm:alg>
              <dgm:shape xmlns:r="http://schemas.openxmlformats.org/officeDocument/2006/relationships" rot="90" type="rect" r:blip="">
                <dgm:adjLst/>
              </dgm:shape>
              <dgm:presOf axis="self"/>
              <dgm:constrLst>
                <dgm:constr type="rMarg"/>
                <dgm:constr type="bMarg"/>
                <dgm:constr type="tMarg"/>
              </dgm:constrLst>
            </dgm:else>
          </dgm:choose>
          <dgm:ruleLst>
            <dgm:rule type="primFontSz" val="5" fact="NaN" max="NaN"/>
          </dgm:ruleLst>
        </dgm:layoutNode>
      </dgm:layoutNode>
      <dgm:forEach name="Name10" axis="followSib" ptType="sibTrans" cnt="1">
        <dgm:layoutNode name="sibTrans">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cycle4">
  <dgm:title val=""/>
  <dgm:desc val=""/>
  <dgm:catLst>
    <dgm:cat type="relationship" pri="26000"/>
    <dgm:cat type="cycle" pri="13000"/>
    <dgm:cat type="matrix" pri="4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ampData>
  <dgm:style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cycleMatrixDiagram">
    <dgm:varLst>
      <dgm:chMax val="1"/>
      <dgm:dir/>
      <dgm:animLvl val="lvl"/>
      <dgm:resizeHandles val="exact"/>
    </dgm:varLst>
    <dgm:alg type="composite">
      <dgm:param type="ar" val="1.3"/>
    </dgm:alg>
    <dgm:shape xmlns:r="http://schemas.openxmlformats.org/officeDocument/2006/relationships" r:blip="">
      <dgm:adjLst/>
    </dgm:shape>
    <dgm:presOf/>
    <dgm:constrLst>
      <dgm:constr type="w" for="ch" forName="children" refType="w"/>
      <dgm:constr type="h" for="ch" forName="children" refType="w" refFor="ch" refForName="children" fact="0.77"/>
      <dgm:constr type="ctrX" for="ch" forName="children" refType="w" fact="0.5"/>
      <dgm:constr type="ctrY" for="ch" forName="children" refType="h" fact="0.5"/>
      <dgm:constr type="w" for="ch" forName="circle" refType="w"/>
      <dgm:constr type="h" for="ch" forName="circle" refType="h"/>
      <dgm:constr type="ctrX" for="ch" forName="circle" refType="w" fact="0.5"/>
      <dgm:constr type="ctrY" for="ch" forName="circle" refType="h" fact="0.5"/>
      <dgm:constr type="w" for="ch" forName="center1" refType="w" fact="0.115"/>
      <dgm:constr type="h" for="ch" forName="center1" refType="w" fact="0.1"/>
      <dgm:constr type="ctrX" for="ch" forName="center1" refType="w" fact="0.5"/>
      <dgm:constr type="ctrY" for="ch" forName="center1" refType="h" fact="0.475"/>
      <dgm:constr type="w" for="ch" forName="center2" refType="w" fact="0.115"/>
      <dgm:constr type="h" for="ch" forName="center2" refType="w" fact="0.1"/>
      <dgm:constr type="ctrX" for="ch" forName="center2" refType="w" fact="0.5"/>
      <dgm:constr type="ctrY" for="ch" forName="center2" refType="h" fact="0.525"/>
    </dgm:constrLst>
    <dgm:ruleLst/>
    <dgm:choose name="Name0">
      <dgm:if name="Name1" axis="ch" ptType="node" func="cnt" op="gte" val="1">
        <dgm:layoutNode name="children">
          <dgm:alg type="composite">
            <dgm:param type="ar" val="1.3"/>
          </dgm:alg>
          <dgm:shape xmlns:r="http://schemas.openxmlformats.org/officeDocument/2006/relationships" r:blip="">
            <dgm:adjLst/>
          </dgm:shape>
          <dgm:presOf/>
          <dgm:choose name="Name2">
            <dgm:if name="Name3" func="var" arg="dir" op="equ" val="norm">
              <dgm:constrLst>
                <dgm:constr type="primFontSz" for="des" ptType="node" op="equ" val="65"/>
                <dgm:constr type="w" for="ch" forName="child1group" refType="w" fact="0.38"/>
                <dgm:constr type="h" for="ch" forName="child1group" refType="h" fact="0.32"/>
                <dgm:constr type="t" for="ch" forName="child1group"/>
                <dgm:constr type="l" for="ch" forName="child1group"/>
                <dgm:constr type="w" for="ch" forName="child2group" refType="w" fact="0.38"/>
                <dgm:constr type="h" for="ch" forName="child2group" refType="h" fact="0.32"/>
                <dgm:constr type="t" for="ch" forName="child2group"/>
                <dgm:constr type="r" for="ch" forName="child2group" refType="w"/>
                <dgm:constr type="w" for="ch" forName="child3group" refType="w" fact="0.38"/>
                <dgm:constr type="h" for="ch" forName="child3group" refType="h" fact="0.32"/>
                <dgm:constr type="b" for="ch" forName="child3group" refType="h"/>
                <dgm:constr type="r" for="ch" forName="child3group" refType="w"/>
                <dgm:constr type="w" for="ch" forName="child4group" refType="w" fact="0.38"/>
                <dgm:constr type="h" for="ch" forName="child4group" refType="h" fact="0.32"/>
                <dgm:constr type="b" for="ch" forName="child4group" refType="h"/>
                <dgm:constr type="l" for="ch" forName="child4group"/>
              </dgm:constrLst>
            </dgm:if>
            <dgm:else name="Name4">
              <dgm:constrLst>
                <dgm:constr type="primFontSz" for="des" ptType="node" op="equ" val="65"/>
                <dgm:constr type="w" for="ch" forName="child1group" refType="w" fact="0.38"/>
                <dgm:constr type="h" for="ch" forName="child1group" refType="h" fact="0.32"/>
                <dgm:constr type="t" for="ch" forName="child1group"/>
                <dgm:constr type="r" for="ch" forName="child1group" refType="w"/>
                <dgm:constr type="w" for="ch" forName="child2group" refType="w" fact="0.38"/>
                <dgm:constr type="h" for="ch" forName="child2group" refType="h" fact="0.32"/>
                <dgm:constr type="t" for="ch" forName="child2group"/>
                <dgm:constr type="l" for="ch" forName="child2group"/>
                <dgm:constr type="w" for="ch" forName="child3group" refType="w" fact="0.38"/>
                <dgm:constr type="h" for="ch" forName="child3group" refType="h" fact="0.32"/>
                <dgm:constr type="b" for="ch" forName="child3group" refType="h"/>
                <dgm:constr type="l" for="ch" forName="child3group"/>
                <dgm:constr type="w" for="ch" forName="child4group" refType="w" fact="0.38"/>
                <dgm:constr type="h" for="ch" forName="child4group" refType="h" fact="0.32"/>
                <dgm:constr type="b" for="ch" forName="child4group" refType="h"/>
                <dgm:constr type="r" for="ch" forName="child4group" refType="w"/>
              </dgm:constrLst>
            </dgm:else>
          </dgm:choose>
          <dgm:ruleLst/>
          <dgm:choose name="Name5">
            <dgm:if name="Name6" axis="ch ch" ptType="node node" st="1 1" cnt="1 0" func="cnt" op="gte" val="1">
              <dgm:layoutNode name="child1group">
                <dgm:alg type="composite">
                  <dgm:param type="horzAlign" val="none"/>
                  <dgm:param type="vertAlign" val="none"/>
                </dgm:alg>
                <dgm:shape xmlns:r="http://schemas.openxmlformats.org/officeDocument/2006/relationships" r:blip="">
                  <dgm:adjLst/>
                </dgm:shape>
                <dgm:presOf/>
                <dgm:choose name="Name7">
                  <dgm:if name="Name8" func="var" arg="dir" op="equ" val="norm">
                    <dgm:constrLst>
                      <dgm:constr type="w" for="ch" forName="child1" refType="w"/>
                      <dgm:constr type="h" for="ch" forName="child1" refType="h"/>
                      <dgm:constr type="t" for="ch" forName="child1"/>
                      <dgm:constr type="l" for="ch" forName="child1"/>
                      <dgm:constr type="w" for="ch" forName="child1Text" refType="w" fact="0.7"/>
                      <dgm:constr type="h" for="ch" forName="child1Text" refType="h" fact="0.75"/>
                      <dgm:constr type="t" for="ch" forName="child1Text"/>
                      <dgm:constr type="l" for="ch" forName="child1Text"/>
                    </dgm:constrLst>
                  </dgm:if>
                  <dgm:else name="Name9">
                    <dgm:constrLst>
                      <dgm:constr type="w" for="ch" forName="child1" refType="w"/>
                      <dgm:constr type="h" for="ch" forName="child1" refType="h"/>
                      <dgm:constr type="t" for="ch" forName="child1"/>
                      <dgm:constr type="r" for="ch" forName="child1" refType="w"/>
                      <dgm:constr type="w" for="ch" forName="child1Text" refType="w" fact="0.7"/>
                      <dgm:constr type="h" for="ch" forName="child1Text" refType="h" fact="0.75"/>
                      <dgm:constr type="t" for="ch" forName="child1Text"/>
                      <dgm:constr type="r" for="ch" forName="child1Text" refType="w"/>
                    </dgm:constrLst>
                  </dgm:else>
                </dgm:choose>
                <dgm:ruleLst/>
                <dgm:layoutNode name="child1" styleLbl="bgAcc1">
                  <dgm:alg type="sp"/>
                  <dgm:shape xmlns:r="http://schemas.openxmlformats.org/officeDocument/2006/relationships" type="roundRect" r:blip="" zOrderOff="-2">
                    <dgm:adjLst>
                      <dgm:adj idx="1" val="0.1"/>
                    </dgm:adjLst>
                  </dgm:shape>
                  <dgm:presOf axis="ch des" ptType="node node" st="1 1" cnt="1 0"/>
                  <dgm:constrLst/>
                  <dgm:ruleLst/>
                </dgm:layoutNode>
                <dgm:layoutNode name="child1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0"/>
          </dgm:choose>
          <dgm:choose name="Name11">
            <dgm:if name="Name12" axis="ch ch" ptType="node node" st="2 1" cnt="1 0" func="cnt" op="gte" val="1">
              <dgm:layoutNode name="child2group">
                <dgm:alg type="composite">
                  <dgm:param type="horzAlign" val="none"/>
                  <dgm:param type="vertAlign" val="none"/>
                </dgm:alg>
                <dgm:shape xmlns:r="http://schemas.openxmlformats.org/officeDocument/2006/relationships" r:blip="">
                  <dgm:adjLst/>
                </dgm:shape>
                <dgm:choose name="Name13">
                  <dgm:if name="Name14" func="var" arg="dir" op="equ" val="norm">
                    <dgm:constrLst>
                      <dgm:constr type="w" for="ch" forName="child2" refType="w"/>
                      <dgm:constr type="h" for="ch" forName="child2" refType="h"/>
                      <dgm:constr type="t" for="ch" forName="child2"/>
                      <dgm:constr type="r" for="ch" forName="child2" refType="w"/>
                      <dgm:constr type="w" for="ch" forName="child2Text" refType="w" fact="0.7"/>
                      <dgm:constr type="h" for="ch" forName="child2Text" refType="h" fact="0.75"/>
                      <dgm:constr type="t" for="ch" forName="child2Text"/>
                      <dgm:constr type="r" for="ch" forName="child2Text" refType="w"/>
                    </dgm:constrLst>
                  </dgm:if>
                  <dgm:else name="Name15">
                    <dgm:constrLst>
                      <dgm:constr type="w" for="ch" forName="child2" refType="w"/>
                      <dgm:constr type="h" for="ch" forName="child2" refType="h"/>
                      <dgm:constr type="t" for="ch" forName="child2"/>
                      <dgm:constr type="l" for="ch" forName="child2"/>
                      <dgm:constr type="w" for="ch" forName="child2Text" refType="w" fact="0.7"/>
                      <dgm:constr type="h" for="ch" forName="child2Text" refType="h" fact="0.75"/>
                      <dgm:constr type="t" for="ch" forName="child2Text"/>
                      <dgm:constr type="l" for="ch" forName="child2Text"/>
                    </dgm:constrLst>
                  </dgm:else>
                </dgm:choose>
                <dgm:ruleLst/>
                <dgm:layoutNode name="child2" styleLbl="bgAcc1">
                  <dgm:alg type="sp"/>
                  <dgm:shape xmlns:r="http://schemas.openxmlformats.org/officeDocument/2006/relationships" type="roundRect" r:blip="" zOrderOff="-2">
                    <dgm:adjLst>
                      <dgm:adj idx="1" val="0.1"/>
                    </dgm:adjLst>
                  </dgm:shape>
                  <dgm:presOf axis="ch des" ptType="node node" st="2 1" cnt="1 0"/>
                  <dgm:constrLst/>
                  <dgm:ruleLst/>
                </dgm:layoutNode>
                <dgm:layoutNode name="child2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6"/>
          </dgm:choose>
          <dgm:choose name="Name17">
            <dgm:if name="Name18" axis="ch ch" ptType="node node" st="3 1" cnt="1 0" func="cnt" op="gte" val="1">
              <dgm:layoutNode name="child3group">
                <dgm:alg type="composite">
                  <dgm:param type="horzAlign" val="none"/>
                  <dgm:param type="vertAlign" val="none"/>
                </dgm:alg>
                <dgm:shape xmlns:r="http://schemas.openxmlformats.org/officeDocument/2006/relationships" r:blip="">
                  <dgm:adjLst/>
                </dgm:shape>
                <dgm:presOf/>
                <dgm:choose name="Name19">
                  <dgm:if name="Name20" func="var" arg="dir" op="equ" val="norm">
                    <dgm:constrLst>
                      <dgm:constr type="w" for="ch" forName="child3" refType="w"/>
                      <dgm:constr type="h" for="ch" forName="child3" refType="h"/>
                      <dgm:constr type="b" for="ch" forName="child3" refType="h"/>
                      <dgm:constr type="r" for="ch" forName="child3" refType="w"/>
                      <dgm:constr type="w" for="ch" forName="child3Text" refType="w" fact="0.7"/>
                      <dgm:constr type="h" for="ch" forName="child3Text" refType="h" fact="0.75"/>
                      <dgm:constr type="b" for="ch" forName="child3Text" refType="h"/>
                      <dgm:constr type="r" for="ch" forName="child3Text" refType="w"/>
                    </dgm:constrLst>
                  </dgm:if>
                  <dgm:else name="Name21">
                    <dgm:constrLst>
                      <dgm:constr type="w" for="ch" forName="child3" refType="w"/>
                      <dgm:constr type="h" for="ch" forName="child3" refType="h"/>
                      <dgm:constr type="b" for="ch" forName="child3" refType="h"/>
                      <dgm:constr type="l" for="ch" forName="child3"/>
                      <dgm:constr type="w" for="ch" forName="child3Text" refType="w" fact="0.7"/>
                      <dgm:constr type="h" for="ch" forName="child3Text" refType="h" fact="0.75"/>
                      <dgm:constr type="b" for="ch" forName="child3Text" refType="h"/>
                      <dgm:constr type="l" for="ch" forName="child3Text"/>
                    </dgm:constrLst>
                  </dgm:else>
                </dgm:choose>
                <dgm:ruleLst/>
                <dgm:layoutNode name="child3" styleLbl="bgAcc1">
                  <dgm:alg type="sp"/>
                  <dgm:shape xmlns:r="http://schemas.openxmlformats.org/officeDocument/2006/relationships" type="roundRect" r:blip="" zOrderOff="-4">
                    <dgm:adjLst>
                      <dgm:adj idx="1" val="0.1"/>
                    </dgm:adjLst>
                  </dgm:shape>
                  <dgm:presOf axis="ch des" ptType="node node" st="3 1" cnt="1 0"/>
                  <dgm:constrLst/>
                  <dgm:ruleLst/>
                </dgm:layoutNode>
                <dgm:layoutNode name="child3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2"/>
          </dgm:choose>
          <dgm:choose name="Name23">
            <dgm:if name="Name24" axis="ch ch" ptType="node node" st="4 1" cnt="1 0" func="cnt" op="gte" val="1">
              <dgm:layoutNode name="child4group">
                <dgm:alg type="composite">
                  <dgm:param type="horzAlign" val="none"/>
                  <dgm:param type="vertAlign" val="none"/>
                </dgm:alg>
                <dgm:shape xmlns:r="http://schemas.openxmlformats.org/officeDocument/2006/relationships" r:blip="">
                  <dgm:adjLst/>
                </dgm:shape>
                <dgm:presOf/>
                <dgm:choose name="Name25">
                  <dgm:if name="Name26" func="var" arg="dir" op="equ" val="norm">
                    <dgm:constrLst>
                      <dgm:constr type="w" for="ch" forName="child4" refType="w"/>
                      <dgm:constr type="h" for="ch" forName="child4" refType="h"/>
                      <dgm:constr type="b" for="ch" forName="child4" refType="h"/>
                      <dgm:constr type="l" for="ch" forName="child4"/>
                      <dgm:constr type="w" for="ch" forName="child4Text" refType="w" fact="0.7"/>
                      <dgm:constr type="h" for="ch" forName="child4Text" refType="h" fact="0.75"/>
                      <dgm:constr type="b" for="ch" forName="child4Text" refType="h"/>
                      <dgm:constr type="l" for="ch" forName="child4Text"/>
                    </dgm:constrLst>
                  </dgm:if>
                  <dgm:else name="Name27">
                    <dgm:constrLst>
                      <dgm:constr type="w" for="ch" forName="child4" refType="w"/>
                      <dgm:constr type="h" for="ch" forName="child4" refType="h"/>
                      <dgm:constr type="b" for="ch" forName="child4" refType="h"/>
                      <dgm:constr type="r" for="ch" forName="child4" refType="w"/>
                      <dgm:constr type="w" for="ch" forName="child4Text" refType="w" fact="0.7"/>
                      <dgm:constr type="h" for="ch" forName="child4Text" refType="h" fact="0.75"/>
                      <dgm:constr type="b" for="ch" forName="child4Text" refType="h"/>
                      <dgm:constr type="r" for="ch" forName="child4Text" refType="w"/>
                    </dgm:constrLst>
                  </dgm:else>
                </dgm:choose>
                <dgm:ruleLst/>
                <dgm:layoutNode name="child4" styleLbl="bgAcc1">
                  <dgm:alg type="sp"/>
                  <dgm:shape xmlns:r="http://schemas.openxmlformats.org/officeDocument/2006/relationships" type="roundRect" r:blip="" zOrderOff="-4">
                    <dgm:adjLst>
                      <dgm:adj idx="1" val="0.1"/>
                    </dgm:adjLst>
                  </dgm:shape>
                  <dgm:presOf axis="ch des" ptType="node node" st="4 1" cnt="1 0"/>
                  <dgm:constrLst/>
                  <dgm:ruleLst/>
                </dgm:layoutNode>
                <dgm:layoutNode name="child4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8"/>
          </dgm:choose>
          <dgm:layoutNode name="childPlaceholder">
            <dgm:alg type="sp"/>
            <dgm:shape xmlns:r="http://schemas.openxmlformats.org/officeDocument/2006/relationships" r:blip="">
              <dgm:adjLst/>
            </dgm:shape>
            <dgm:presOf/>
            <dgm:constrLst/>
            <dgm:ruleLst/>
          </dgm:layoutNode>
        </dgm:layoutNode>
        <dgm:layoutNode name="circle">
          <dgm:alg type="composite">
            <dgm:param type="ar" val="1"/>
          </dgm:alg>
          <dgm:shape xmlns:r="http://schemas.openxmlformats.org/officeDocument/2006/relationships" r:blip="">
            <dgm:adjLst/>
          </dgm:shape>
          <dgm:presOf/>
          <dgm:choose name="Name29">
            <dgm:if name="Name30" func="var" arg="dir" op="equ" val="norm">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r" for="ch" forName="quadrant1" refType="w" fact="0.5"/>
                <dgm:constr type="r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l" for="ch" forName="quadrant2" refType="w" fact="0.5"/>
                <dgm:constr type="l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l" for="ch" forName="quadrant3" refType="w" fact="0.5"/>
                <dgm:constr type="l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r" for="ch" forName="quadrant4" refType="w" fact="0.5"/>
                <dgm:constr type="rOff" for="ch" forName="quadrant4" refType="w" fact="-0.01"/>
              </dgm:constrLst>
            </dgm:if>
            <dgm:else name="Name31">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l" for="ch" forName="quadrant1" refType="w" fact="0.5"/>
                <dgm:constr type="l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r" for="ch" forName="quadrant2" refType="w" fact="0.5"/>
                <dgm:constr type="r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r" for="ch" forName="quadrant3" refType="w" fact="0.5"/>
                <dgm:constr type="r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l" for="ch" forName="quadrant4" refType="w" fact="0.5"/>
                <dgm:constr type="lOff" for="ch" forName="quadrant4" refType="w" fact="0.01"/>
              </dgm:constrLst>
            </dgm:else>
          </dgm:choose>
          <dgm:ruleLst/>
          <dgm:layoutNode name="quadrant1" styleLbl="node1">
            <dgm:varLst>
              <dgm:chMax val="1"/>
              <dgm:bulletEnabled val="1"/>
            </dgm:varLst>
            <dgm:alg type="tx"/>
            <dgm:choose name="Name32">
              <dgm:if name="Name33" func="var" arg="dir" op="equ" val="norm">
                <dgm:shape xmlns:r="http://schemas.openxmlformats.org/officeDocument/2006/relationships" type="pieWedge" r:blip="">
                  <dgm:adjLst/>
                </dgm:shape>
              </dgm:if>
              <dgm:else name="Name34">
                <dgm:shape xmlns:r="http://schemas.openxmlformats.org/officeDocument/2006/relationships" rot="90" type="pieWedge" r:blip="">
                  <dgm:adjLst/>
                </dgm:shape>
              </dgm:else>
            </dgm:choose>
            <dgm:presOf axis="ch" ptType="node" cnt="1"/>
            <dgm:constrLst/>
            <dgm:ruleLst>
              <dgm:rule type="primFontSz" val="5" fact="NaN" max="NaN"/>
            </dgm:ruleLst>
          </dgm:layoutNode>
          <dgm:layoutNode name="quadrant2" styleLbl="node1">
            <dgm:varLst>
              <dgm:chMax val="1"/>
              <dgm:bulletEnabled val="1"/>
            </dgm:varLst>
            <dgm:alg type="tx"/>
            <dgm:choose name="Name35">
              <dgm:if name="Name36" func="var" arg="dir" op="equ" val="norm">
                <dgm:shape xmlns:r="http://schemas.openxmlformats.org/officeDocument/2006/relationships" rot="90" type="pieWedge" r:blip="">
                  <dgm:adjLst/>
                </dgm:shape>
              </dgm:if>
              <dgm:else name="Name37">
                <dgm:shape xmlns:r="http://schemas.openxmlformats.org/officeDocument/2006/relationships" type="pieWedge" r:blip="">
                  <dgm:adjLst/>
                </dgm:shape>
              </dgm:else>
            </dgm:choose>
            <dgm:presOf axis="ch" ptType="node" st="2" cnt="1"/>
            <dgm:constrLst/>
            <dgm:ruleLst>
              <dgm:rule type="primFontSz" val="5" fact="NaN" max="NaN"/>
            </dgm:ruleLst>
          </dgm:layoutNode>
          <dgm:layoutNode name="quadrant3" styleLbl="node1">
            <dgm:varLst>
              <dgm:chMax val="1"/>
              <dgm:bulletEnabled val="1"/>
            </dgm:varLst>
            <dgm:alg type="tx"/>
            <dgm:choose name="Name38">
              <dgm:if name="Name39" func="var" arg="dir" op="equ" val="norm">
                <dgm:shape xmlns:r="http://schemas.openxmlformats.org/officeDocument/2006/relationships" rot="180" type="pieWedge" r:blip="">
                  <dgm:adjLst/>
                </dgm:shape>
              </dgm:if>
              <dgm:else name="Name40">
                <dgm:shape xmlns:r="http://schemas.openxmlformats.org/officeDocument/2006/relationships" rot="270" type="pieWedge" r:blip="">
                  <dgm:adjLst/>
                </dgm:shape>
              </dgm:else>
            </dgm:choose>
            <dgm:presOf axis="ch" ptType="node" st="3" cnt="1"/>
            <dgm:constrLst/>
            <dgm:ruleLst>
              <dgm:rule type="primFontSz" val="5" fact="NaN" max="NaN"/>
            </dgm:ruleLst>
          </dgm:layoutNode>
          <dgm:layoutNode name="quadrant4" styleLbl="node1">
            <dgm:varLst>
              <dgm:chMax val="1"/>
              <dgm:bulletEnabled val="1"/>
            </dgm:varLst>
            <dgm:alg type="tx"/>
            <dgm:choose name="Name41">
              <dgm:if name="Name42" func="var" arg="dir" op="equ" val="norm">
                <dgm:shape xmlns:r="http://schemas.openxmlformats.org/officeDocument/2006/relationships" rot="270" type="pieWedge" r:blip="">
                  <dgm:adjLst/>
                </dgm:shape>
              </dgm:if>
              <dgm:else name="Name43">
                <dgm:shape xmlns:r="http://schemas.openxmlformats.org/officeDocument/2006/relationships" rot="180" type="pieWedge" r:blip="">
                  <dgm:adjLst/>
                </dgm:shape>
              </dgm:else>
            </dgm:choose>
            <dgm:presOf axis="ch" ptType="node" st="4" cnt="1"/>
            <dgm:constrLst/>
            <dgm:ruleLst>
              <dgm:rule type="primFontSz" val="5" fact="NaN" max="NaN"/>
            </dgm:ruleLst>
          </dgm:layoutNode>
          <dgm:layoutNode name="quadrantPlaceholder">
            <dgm:alg type="sp"/>
            <dgm:shape xmlns:r="http://schemas.openxmlformats.org/officeDocument/2006/relationships" r:blip="">
              <dgm:adjLst/>
            </dgm:shape>
            <dgm:presOf/>
            <dgm:constrLst/>
            <dgm:ruleLst/>
          </dgm:layoutNode>
        </dgm:layoutNode>
        <dgm:layoutNode name="center1" styleLbl="fgShp">
          <dgm:alg type="sp"/>
          <dgm:choose name="Name44">
            <dgm:if name="Name45" func="var" arg="dir" op="equ" val="norm">
              <dgm:shape xmlns:r="http://schemas.openxmlformats.org/officeDocument/2006/relationships" type="circularArrow" r:blip="" zOrderOff="16">
                <dgm:adjLst/>
              </dgm:shape>
            </dgm:if>
            <dgm:else name="Name46">
              <dgm:shape xmlns:r="http://schemas.openxmlformats.org/officeDocument/2006/relationships" rot="180" type="leftCircularArrow" r:blip="" zOrderOff="16">
                <dgm:adjLst/>
              </dgm:shape>
            </dgm:else>
          </dgm:choose>
          <dgm:presOf/>
          <dgm:constrLst/>
          <dgm:ruleLst/>
        </dgm:layoutNode>
        <dgm:layoutNode name="center2" styleLbl="fgShp">
          <dgm:alg type="sp"/>
          <dgm:choose name="Name47">
            <dgm:if name="Name48" func="var" arg="dir" op="equ" val="norm">
              <dgm:shape xmlns:r="http://schemas.openxmlformats.org/officeDocument/2006/relationships" rot="180" type="circularArrow" r:blip="" zOrderOff="16">
                <dgm:adjLst/>
              </dgm:shape>
            </dgm:if>
            <dgm:else name="Name49">
              <dgm:shape xmlns:r="http://schemas.openxmlformats.org/officeDocument/2006/relationships" type="leftCircularArrow" r:blip="" zOrderOff="16">
                <dgm:adjLst/>
              </dgm:shape>
            </dgm:else>
          </dgm:choose>
          <dgm:presOf/>
          <dgm:constrLst/>
          <dgm:ruleLst/>
        </dgm:layoutNode>
      </dgm:if>
      <dgm:else name="Name50"/>
    </dgm:choose>
  </dgm:layoutNode>
</dgm:layoutDef>
</file>

<file path=ppt/diagrams/layout4.xml><?xml version="1.0" encoding="utf-8"?>
<dgm:layoutDef xmlns:dgm="http://schemas.openxmlformats.org/drawingml/2006/diagram" xmlns:a="http://schemas.openxmlformats.org/drawingml/2006/main" uniqueId="urn:microsoft.com/office/officeart/2005/8/layout/hierarchy5">
  <dgm:title val=""/>
  <dgm:desc val=""/>
  <dgm:catLst>
    <dgm:cat type="hierarchy" pri="6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resOf/>
    <dgm:shape xmlns:r="http://schemas.openxmlformats.org/officeDocument/2006/relationships" r:blip="">
      <dgm:adjLst/>
    </dgm:shape>
    <dgm:choose name="Name0">
      <dgm:if name="Name1" axis="ch" ptType="node" func="cnt" op="gte" val="2">
        <dgm:choose name="Name2">
          <dgm:if name="Name3" func="var" arg="dir" op="equ" val="norm">
            <dgm:constrLst>
              <dgm:constr type="l" for="ch" forName="hierFlow"/>
              <dgm:constr type="t" for="ch" forName="hierFlow" refType="h" fact="0.3"/>
              <dgm:constr type="r" for="ch" forName="hierFlow" refType="w" fact="0.98"/>
              <dgm:constr type="b" for="ch" forName="hierFlow" refType="h" fact="0.96"/>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if>
          <dgm:else name="Name4">
            <dgm:constrLst>
              <dgm:constr type="l" for="ch" forName="hierFlow" refType="w" fact="0.02"/>
              <dgm:constr type="t" for="ch" forName="hierFlow" refType="h" fact="0.3"/>
              <dgm:constr type="r" for="ch" forName="hierFlow" refType="w"/>
              <dgm:constr type="b" for="ch" forName="hierFlow" refType="h" fact="0.96"/>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else>
    </dgm:choose>
    <dgm:ruleLst/>
    <dgm:layoutNode name="hierFlow">
      <dgm:choose name="Name6">
        <dgm:if name="Name7" func="var" arg="dir" op="equ" val="norm">
          <dgm:alg type="lin">
            <dgm:param type="linDir" val="fromL"/>
            <dgm:param type="nodeVertAlign" val="mid"/>
            <dgm:param type="vertAlign" val="mid"/>
            <dgm:param type="nodeHorzAlign" val="l"/>
            <dgm:param type="horzAlign" val="l"/>
            <dgm:param type="fallback" val="2D"/>
          </dgm:alg>
        </dgm:if>
        <dgm:else name="Name8">
          <dgm:alg type="lin">
            <dgm:param type="linDir" val="fromR"/>
            <dgm:param type="nodeVertAlign" val="mid"/>
            <dgm:param type="vertAlign" val="mid"/>
            <dgm:param type="nodeHorzAlign" val="r"/>
            <dgm:param type="horzAlign" val="r"/>
            <dgm:param type="fallback" val="2D"/>
          </dgm:alg>
        </dgm:else>
      </dgm:choose>
      <dgm:shape xmlns:r="http://schemas.openxmlformats.org/officeDocument/2006/relationships" r:blip="">
        <dgm:adjLst/>
      </dgm:shape>
      <dgm:presOf/>
      <dgm:constrLst>
        <dgm:constr type="primFontSz" for="des" ptType="node" op="equ" val="65"/>
        <dgm:constr type="primFontSz" for="des" forName="connTx" op="equ" val="55"/>
        <dgm:constr type="primFontSz" for="des" forName="connTx" refType="primFontSz" refFor="des" refPtType="node" op="lte" fact="0.8"/>
      </dgm:constrLst>
      <dgm:ruleLst/>
      <dgm:choose name="Name9">
        <dgm:if name="Name10" axis="ch" ptType="node" func="cnt" op="gte" val="2">
          <dgm:layoutNode name="firstBuf">
            <dgm:alg type="sp"/>
            <dgm:shape xmlns:r="http://schemas.openxmlformats.org/officeDocument/2006/relationships" r:blip="">
              <dgm:adjLst/>
            </dgm:shape>
            <dgm:presOf/>
            <dgm:constrLst/>
            <dgm:ruleLst/>
          </dgm:layoutNode>
        </dgm:if>
        <dgm:else name="Name11"/>
      </dgm:choose>
      <dgm:layoutNode name="hierChild1">
        <dgm:varLst>
          <dgm:chPref val="1"/>
          <dgm:animOne val="branch"/>
          <dgm:animLvl val="lvl"/>
        </dgm:varLst>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constrLst/>
        <dgm:ruleLst/>
        <dgm:forEach name="Name15" axis="ch" cnt="3">
          <dgm:forEach name="Name16" axis="self" ptType="node">
            <dgm:layoutNode name="Name17">
              <dgm:choose name="Name18">
                <dgm:if name="Name19" func="var" arg="dir" op="equ" val="norm">
                  <dgm:alg type="hierRoot">
                    <dgm:param type="hierAlign" val="lCtrCh"/>
                  </dgm:alg>
                </dgm:if>
                <dgm:else name="Name20">
                  <dgm:alg type="hierRoot">
                    <dgm:param type="hierAlign" val="rCtrCh"/>
                  </dgm:alg>
                </dgm:else>
              </dgm:choose>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hierChild2">
                <dgm:choose name="Name21">
                  <dgm:if name="Name22" func="var" arg="dir" op="equ" val="norm">
                    <dgm:alg type="hierChild">
                      <dgm:param type="linDir" val="fromT"/>
                      <dgm:param type="chAlign" val="l"/>
                    </dgm:alg>
                  </dgm:if>
                  <dgm:else name="Name23">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24" axis="self" ptType="parTrans" cnt="1">
                    <dgm:layoutNode name="Name25">
                      <dgm:choose name="Name26">
                        <dgm:if name="Name27" func="var" arg="dir" op="equ" val="norm">
                          <dgm:alg type="conn">
                            <dgm:param type="dim" val="1D"/>
                            <dgm:param type="begPts" val="midR"/>
                            <dgm:param type="endPts" val="midL"/>
                            <dgm:param type="endSty" val="noArr"/>
                          </dgm:alg>
                        </dgm:if>
                        <dgm:else name="Name28">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29" axis="self" ptType="node">
                    <dgm:layoutNode name="Name30">
                      <dgm:choose name="Name31">
                        <dgm:if name="Name32" func="var" arg="dir" op="equ" val="norm">
                          <dgm:alg type="hierRoot">
                            <dgm:param type="hierAlign" val="lCtrCh"/>
                          </dgm:alg>
                        </dgm:if>
                        <dgm:else name="Name33">
                          <dgm:alg type="hierRoot">
                            <dgm:param type="hierAlign" val="rCtrCh"/>
                          </dgm:alg>
                        </dgm:else>
                      </dgm:choose>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hierChild3">
                        <dgm:choose name="Name34">
                          <dgm:if name="Name35" func="var" arg="dir" op="equ" val="norm">
                            <dgm:alg type="hierChild">
                              <dgm:param type="linDir" val="fromT"/>
                              <dgm:param type="chAlign" val="l"/>
                            </dgm:alg>
                          </dgm:if>
                          <dgm:else name="Name36">
                            <dgm:alg type="hierChild">
                              <dgm:param type="linDir" val="fromT"/>
                              <dgm:param type="chAlign" val="r"/>
                            </dgm:alg>
                          </dgm:else>
                        </dgm:choose>
                        <dgm:shape xmlns:r="http://schemas.openxmlformats.org/officeDocument/2006/relationships" r:blip="">
                          <dgm:adjLst/>
                        </dgm:shape>
                        <dgm:presOf/>
                        <dgm:constrLst/>
                        <dgm:ruleLst/>
                        <dgm:forEach name="Name37" ref="repeat"/>
                      </dgm:layoutNode>
                    </dgm:layoutNode>
                  </dgm:forEach>
                </dgm:forEach>
              </dgm:layoutNode>
            </dgm:layoutNode>
          </dgm:forEach>
        </dgm:forEach>
      </dgm:layoutNode>
    </dgm:layoutNode>
    <dgm:layoutNode name="bgShapesFlow">
      <dgm:choose name="Name38">
        <dgm:if name="Name39" func="var" arg="dir" op="equ" val="norm">
          <dgm:alg type="lin">
            <dgm:param type="linDir" val="fromL"/>
            <dgm:param type="nodeVertAlign" val="mid"/>
            <dgm:param type="vertAlign" val="mid"/>
            <dgm:param type="nodeHorzAlign" val="l"/>
            <dgm:param type="horzAlign" val="l"/>
          </dgm:alg>
        </dgm:if>
        <dgm:else name="Name40">
          <dgm:alg type="lin">
            <dgm:param type="linDir" val="fromR"/>
            <dgm:param type="nodeVertAlign" val="mid"/>
            <dgm:param type="vertAlign" val="mid"/>
            <dgm:param type="nodeHorzAlign" val="r"/>
            <dgm:param type="horzAlign" val="r"/>
          </dgm:alg>
        </dgm:else>
      </dgm:choose>
      <dgm:shape xmlns:r="http://schemas.openxmlformats.org/officeDocument/2006/relationships" r:blip="">
        <dgm:adjLst/>
      </dgm:shape>
      <dgm:presOf/>
      <dgm:constrLst>
        <dgm:constr type="w" for="ch" forName="rectComp" refType="w"/>
        <dgm:constr type="h" for="ch" forName="rectComp" refType="h"/>
        <dgm:constr type="h" for="des" forName="bgRect" refType="h"/>
        <dgm:constr type="primFontSz" for="des" forName="bgRectTx" op="equ" val="65"/>
      </dgm:constrLst>
      <dgm:ruleLst/>
      <dgm:forEach name="Name41" axis="ch" ptType="node" st="2">
        <dgm:layoutNode name="rectComp">
          <dgm:alg type="composite"/>
          <dgm:shape xmlns:r="http://schemas.openxmlformats.org/officeDocument/2006/relationships" r:blip="">
            <dgm:adjLst/>
          </dgm:shape>
          <dgm:presOf/>
          <dgm:constrLst>
            <dgm:constr type="userA"/>
            <dgm:constr type="l" for="ch" forName="bgRect"/>
            <dgm:constr type="t" for="ch" forName="bgRect"/>
            <dgm:constr type="w" for="ch" forName="bgRect" refType="userA" fact="1.2"/>
            <dgm:constr type="l" for="ch" forName="bgRectTx"/>
            <dgm:constr type="t" for="ch" forName="bgRectTx"/>
            <dgm:constr type="h" for="ch" forName="bgRectTx" refType="h" refFor="ch" refForName="bgRect" fact="0.3"/>
            <dgm:constr type="w" for="ch" forName="bgRectTx" refType="w" refFor="ch" refForName="bgRect" op="equ"/>
          </dgm:constrLst>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shape xmlns:r="http://schemas.openxmlformats.org/officeDocument/2006/relationships" type="rect" r:blip="" zOrderOff="-999" hideGeom="1">
              <dgm:adjLst/>
            </dgm:shape>
            <dgm:presOf axis="desOrSelf" ptType="node"/>
            <dgm:constrLst/>
            <dgm:ruleLst>
              <dgm:rule type="primFontSz" val="5" fact="NaN" max="NaN"/>
            </dgm:ruleLst>
          </dgm:layoutNode>
        </dgm:layoutNode>
        <dgm:choose name="Name42">
          <dgm:if name="Name43" axis="self" ptType="node" func="revPos" op="gte" val="2">
            <dgm:layoutNode name="spComp">
              <dgm:alg type="composite"/>
              <dgm:shape xmlns:r="http://schemas.openxmlformats.org/officeDocument/2006/relationships" r:blip="">
                <dgm:adjLst/>
              </dgm:shape>
              <dgm:presOf/>
              <dgm:constrLst>
                <dgm:constr type="userA"/>
                <dgm:constr type="userB"/>
                <dgm:constr type="l" for="ch" forName="hSp"/>
                <dgm:constr type="t" for="ch" forName="hSp"/>
                <dgm:constr type="w" for="ch" forName="hSp" refType="userB"/>
                <dgm:constr type="wOff" for="ch" forName="hSp" refType="userA" fact="-0.2"/>
              </dgm:constrLst>
              <dgm:ruleLst/>
              <dgm:layoutNode name="hSp">
                <dgm:alg type="sp"/>
                <dgm:shape xmlns:r="http://schemas.openxmlformats.org/officeDocument/2006/relationships" r:blip="">
                  <dgm:adjLst/>
                </dgm:shape>
                <dgm:presOf/>
                <dgm:constrLst/>
                <dgm:ruleLst/>
              </dgm:layoutNode>
            </dgm:layoutNode>
          </dgm:if>
          <dgm:else name="Name44"/>
        </dgm:choose>
      </dgm:forEach>
    </dgm:layoutNode>
  </dgm:layoutNode>
</dgm:layoutDef>
</file>

<file path=ppt/diagrams/layout5.xml><?xml version="1.0" encoding="utf-8"?>
<dgm:layoutDef xmlns:dgm="http://schemas.openxmlformats.org/drawingml/2006/diagram" xmlns:a="http://schemas.openxmlformats.org/drawingml/2006/main" uniqueId="urn:microsoft.com/office/officeart/2005/8/layout/hierarchy5">
  <dgm:title val=""/>
  <dgm:desc val=""/>
  <dgm:catLst>
    <dgm:cat type="hierarchy" pri="6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resOf/>
    <dgm:shape xmlns:r="http://schemas.openxmlformats.org/officeDocument/2006/relationships" r:blip="">
      <dgm:adjLst/>
    </dgm:shape>
    <dgm:choose name="Name0">
      <dgm:if name="Name1" axis="ch" ptType="node" func="cnt" op="gte" val="2">
        <dgm:choose name="Name2">
          <dgm:if name="Name3" func="var" arg="dir" op="equ" val="norm">
            <dgm:constrLst>
              <dgm:constr type="l" for="ch" forName="hierFlow"/>
              <dgm:constr type="t" for="ch" forName="hierFlow" refType="h" fact="0.3"/>
              <dgm:constr type="r" for="ch" forName="hierFlow" refType="w" fact="0.98"/>
              <dgm:constr type="b" for="ch" forName="hierFlow" refType="h" fact="0.96"/>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if>
          <dgm:else name="Name4">
            <dgm:constrLst>
              <dgm:constr type="l" for="ch" forName="hierFlow" refType="w" fact="0.02"/>
              <dgm:constr type="t" for="ch" forName="hierFlow" refType="h" fact="0.3"/>
              <dgm:constr type="r" for="ch" forName="hierFlow" refType="w"/>
              <dgm:constr type="b" for="ch" forName="hierFlow" refType="h" fact="0.96"/>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else>
    </dgm:choose>
    <dgm:ruleLst/>
    <dgm:layoutNode name="hierFlow">
      <dgm:choose name="Name6">
        <dgm:if name="Name7" func="var" arg="dir" op="equ" val="norm">
          <dgm:alg type="lin">
            <dgm:param type="linDir" val="fromL"/>
            <dgm:param type="nodeVertAlign" val="mid"/>
            <dgm:param type="vertAlign" val="mid"/>
            <dgm:param type="nodeHorzAlign" val="l"/>
            <dgm:param type="horzAlign" val="l"/>
            <dgm:param type="fallback" val="2D"/>
          </dgm:alg>
        </dgm:if>
        <dgm:else name="Name8">
          <dgm:alg type="lin">
            <dgm:param type="linDir" val="fromR"/>
            <dgm:param type="nodeVertAlign" val="mid"/>
            <dgm:param type="vertAlign" val="mid"/>
            <dgm:param type="nodeHorzAlign" val="r"/>
            <dgm:param type="horzAlign" val="r"/>
            <dgm:param type="fallback" val="2D"/>
          </dgm:alg>
        </dgm:else>
      </dgm:choose>
      <dgm:shape xmlns:r="http://schemas.openxmlformats.org/officeDocument/2006/relationships" r:blip="">
        <dgm:adjLst/>
      </dgm:shape>
      <dgm:presOf/>
      <dgm:constrLst>
        <dgm:constr type="primFontSz" for="des" ptType="node" op="equ" val="65"/>
        <dgm:constr type="primFontSz" for="des" forName="connTx" op="equ" val="55"/>
        <dgm:constr type="primFontSz" for="des" forName="connTx" refType="primFontSz" refFor="des" refPtType="node" op="lte" fact="0.8"/>
      </dgm:constrLst>
      <dgm:ruleLst/>
      <dgm:choose name="Name9">
        <dgm:if name="Name10" axis="ch" ptType="node" func="cnt" op="gte" val="2">
          <dgm:layoutNode name="firstBuf">
            <dgm:alg type="sp"/>
            <dgm:shape xmlns:r="http://schemas.openxmlformats.org/officeDocument/2006/relationships" r:blip="">
              <dgm:adjLst/>
            </dgm:shape>
            <dgm:presOf/>
            <dgm:constrLst/>
            <dgm:ruleLst/>
          </dgm:layoutNode>
        </dgm:if>
        <dgm:else name="Name11"/>
      </dgm:choose>
      <dgm:layoutNode name="hierChild1">
        <dgm:varLst>
          <dgm:chPref val="1"/>
          <dgm:animOne val="branch"/>
          <dgm:animLvl val="lvl"/>
        </dgm:varLst>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constrLst/>
        <dgm:ruleLst/>
        <dgm:forEach name="Name15" axis="ch" cnt="3">
          <dgm:forEach name="Name16" axis="self" ptType="node">
            <dgm:layoutNode name="Name17">
              <dgm:choose name="Name18">
                <dgm:if name="Name19" func="var" arg="dir" op="equ" val="norm">
                  <dgm:alg type="hierRoot">
                    <dgm:param type="hierAlign" val="lCtrCh"/>
                  </dgm:alg>
                </dgm:if>
                <dgm:else name="Name20">
                  <dgm:alg type="hierRoot">
                    <dgm:param type="hierAlign" val="rCtrCh"/>
                  </dgm:alg>
                </dgm:else>
              </dgm:choose>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hierChild2">
                <dgm:choose name="Name21">
                  <dgm:if name="Name22" func="var" arg="dir" op="equ" val="norm">
                    <dgm:alg type="hierChild">
                      <dgm:param type="linDir" val="fromT"/>
                      <dgm:param type="chAlign" val="l"/>
                    </dgm:alg>
                  </dgm:if>
                  <dgm:else name="Name23">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24" axis="self" ptType="parTrans" cnt="1">
                    <dgm:layoutNode name="Name25">
                      <dgm:choose name="Name26">
                        <dgm:if name="Name27" func="var" arg="dir" op="equ" val="norm">
                          <dgm:alg type="conn">
                            <dgm:param type="dim" val="1D"/>
                            <dgm:param type="begPts" val="midR"/>
                            <dgm:param type="endPts" val="midL"/>
                            <dgm:param type="endSty" val="noArr"/>
                          </dgm:alg>
                        </dgm:if>
                        <dgm:else name="Name28">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29" axis="self" ptType="node">
                    <dgm:layoutNode name="Name30">
                      <dgm:choose name="Name31">
                        <dgm:if name="Name32" func="var" arg="dir" op="equ" val="norm">
                          <dgm:alg type="hierRoot">
                            <dgm:param type="hierAlign" val="lCtrCh"/>
                          </dgm:alg>
                        </dgm:if>
                        <dgm:else name="Name33">
                          <dgm:alg type="hierRoot">
                            <dgm:param type="hierAlign" val="rCtrCh"/>
                          </dgm:alg>
                        </dgm:else>
                      </dgm:choose>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hierChild3">
                        <dgm:choose name="Name34">
                          <dgm:if name="Name35" func="var" arg="dir" op="equ" val="norm">
                            <dgm:alg type="hierChild">
                              <dgm:param type="linDir" val="fromT"/>
                              <dgm:param type="chAlign" val="l"/>
                            </dgm:alg>
                          </dgm:if>
                          <dgm:else name="Name36">
                            <dgm:alg type="hierChild">
                              <dgm:param type="linDir" val="fromT"/>
                              <dgm:param type="chAlign" val="r"/>
                            </dgm:alg>
                          </dgm:else>
                        </dgm:choose>
                        <dgm:shape xmlns:r="http://schemas.openxmlformats.org/officeDocument/2006/relationships" r:blip="">
                          <dgm:adjLst/>
                        </dgm:shape>
                        <dgm:presOf/>
                        <dgm:constrLst/>
                        <dgm:ruleLst/>
                        <dgm:forEach name="Name37" ref="repeat"/>
                      </dgm:layoutNode>
                    </dgm:layoutNode>
                  </dgm:forEach>
                </dgm:forEach>
              </dgm:layoutNode>
            </dgm:layoutNode>
          </dgm:forEach>
        </dgm:forEach>
      </dgm:layoutNode>
    </dgm:layoutNode>
    <dgm:layoutNode name="bgShapesFlow">
      <dgm:choose name="Name38">
        <dgm:if name="Name39" func="var" arg="dir" op="equ" val="norm">
          <dgm:alg type="lin">
            <dgm:param type="linDir" val="fromL"/>
            <dgm:param type="nodeVertAlign" val="mid"/>
            <dgm:param type="vertAlign" val="mid"/>
            <dgm:param type="nodeHorzAlign" val="l"/>
            <dgm:param type="horzAlign" val="l"/>
          </dgm:alg>
        </dgm:if>
        <dgm:else name="Name40">
          <dgm:alg type="lin">
            <dgm:param type="linDir" val="fromR"/>
            <dgm:param type="nodeVertAlign" val="mid"/>
            <dgm:param type="vertAlign" val="mid"/>
            <dgm:param type="nodeHorzAlign" val="r"/>
            <dgm:param type="horzAlign" val="r"/>
          </dgm:alg>
        </dgm:else>
      </dgm:choose>
      <dgm:shape xmlns:r="http://schemas.openxmlformats.org/officeDocument/2006/relationships" r:blip="">
        <dgm:adjLst/>
      </dgm:shape>
      <dgm:presOf/>
      <dgm:constrLst>
        <dgm:constr type="w" for="ch" forName="rectComp" refType="w"/>
        <dgm:constr type="h" for="ch" forName="rectComp" refType="h"/>
        <dgm:constr type="h" for="des" forName="bgRect" refType="h"/>
        <dgm:constr type="primFontSz" for="des" forName="bgRectTx" op="equ" val="65"/>
      </dgm:constrLst>
      <dgm:ruleLst/>
      <dgm:forEach name="Name41" axis="ch" ptType="node" st="2">
        <dgm:layoutNode name="rectComp">
          <dgm:alg type="composite"/>
          <dgm:shape xmlns:r="http://schemas.openxmlformats.org/officeDocument/2006/relationships" r:blip="">
            <dgm:adjLst/>
          </dgm:shape>
          <dgm:presOf/>
          <dgm:constrLst>
            <dgm:constr type="userA"/>
            <dgm:constr type="l" for="ch" forName="bgRect"/>
            <dgm:constr type="t" for="ch" forName="bgRect"/>
            <dgm:constr type="w" for="ch" forName="bgRect" refType="userA" fact="1.2"/>
            <dgm:constr type="l" for="ch" forName="bgRectTx"/>
            <dgm:constr type="t" for="ch" forName="bgRectTx"/>
            <dgm:constr type="h" for="ch" forName="bgRectTx" refType="h" refFor="ch" refForName="bgRect" fact="0.3"/>
            <dgm:constr type="w" for="ch" forName="bgRectTx" refType="w" refFor="ch" refForName="bgRect" op="equ"/>
          </dgm:constrLst>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shape xmlns:r="http://schemas.openxmlformats.org/officeDocument/2006/relationships" type="rect" r:blip="" zOrderOff="-999" hideGeom="1">
              <dgm:adjLst/>
            </dgm:shape>
            <dgm:presOf axis="desOrSelf" ptType="node"/>
            <dgm:constrLst/>
            <dgm:ruleLst>
              <dgm:rule type="primFontSz" val="5" fact="NaN" max="NaN"/>
            </dgm:ruleLst>
          </dgm:layoutNode>
        </dgm:layoutNode>
        <dgm:choose name="Name42">
          <dgm:if name="Name43" axis="self" ptType="node" func="revPos" op="gte" val="2">
            <dgm:layoutNode name="spComp">
              <dgm:alg type="composite"/>
              <dgm:shape xmlns:r="http://schemas.openxmlformats.org/officeDocument/2006/relationships" r:blip="">
                <dgm:adjLst/>
              </dgm:shape>
              <dgm:presOf/>
              <dgm:constrLst>
                <dgm:constr type="userA"/>
                <dgm:constr type="userB"/>
                <dgm:constr type="l" for="ch" forName="hSp"/>
                <dgm:constr type="t" for="ch" forName="hSp"/>
                <dgm:constr type="w" for="ch" forName="hSp" refType="userB"/>
                <dgm:constr type="wOff" for="ch" forName="hSp" refType="userA" fact="-0.2"/>
              </dgm:constrLst>
              <dgm:ruleLst/>
              <dgm:layoutNode name="hSp">
                <dgm:alg type="sp"/>
                <dgm:shape xmlns:r="http://schemas.openxmlformats.org/officeDocument/2006/relationships" r:blip="">
                  <dgm:adjLst/>
                </dgm:shape>
                <dgm:presOf/>
                <dgm:constrLst/>
                <dgm:ruleLst/>
              </dgm:layoutNode>
            </dgm:layoutNode>
          </dgm:if>
          <dgm:else name="Name44"/>
        </dgm:choose>
      </dgm:forEach>
    </dgm:layoutNode>
  </dgm:layoutNode>
</dgm:layoutDef>
</file>

<file path=ppt/diagrams/layout6.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1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txBody>
          <a:bodyPr/>
          <a:lstStyle/>
          <a:p>
            <a:endParaRPr lang="en-US"/>
          </a:p>
        </p:txBody>
      </p:sp>
      <p:sp>
        <p:nvSpPr>
          <p:cNvPr id="4" name="Shape 4"/>
          <p:cNvSpPr txBox="1">
            <a:spLocks noGrp="1"/>
          </p:cNvSpPr>
          <p:nvPr>
            <p:ph type="body" idx="1"/>
          </p:nvPr>
        </p:nvSpPr>
        <p:spPr>
          <a:xfrm>
            <a:off x="701041" y="4415790"/>
            <a:ext cx="5608319" cy="4183380"/>
          </a:xfrm>
          <a:prstGeom prst="rect">
            <a:avLst/>
          </a:prstGeom>
          <a:noFill/>
          <a:ln>
            <a:noFill/>
          </a:ln>
        </p:spPr>
        <p:txBody>
          <a:bodyPr lIns="93162" tIns="93162" rIns="93162" bIns="93162"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extLst>
      <p:ext uri="{BB962C8B-B14F-4D97-AF65-F5344CB8AC3E}">
        <p14:creationId xmlns:p14="http://schemas.microsoft.com/office/powerpoint/2010/main" val="712381826"/>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8214359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497618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12" name="Title 11"/>
          <p:cNvSpPr>
            <a:spLocks noGrp="1"/>
          </p:cNvSpPr>
          <p:nvPr>
            <p:ph type="title" hasCustomPrompt="1"/>
          </p:nvPr>
        </p:nvSpPr>
        <p:spPr>
          <a:xfrm>
            <a:off x="974447" y="2752641"/>
            <a:ext cx="11415939" cy="6336922"/>
          </a:xfrm>
          <a:prstGeom prst="rect">
            <a:avLst/>
          </a:prstGeom>
        </p:spPr>
        <p:txBody>
          <a:bodyPr vert="horz"/>
          <a:lstStyle>
            <a:lvl1pPr algn="l">
              <a:lnSpc>
                <a:spcPct val="70000"/>
              </a:lnSpc>
              <a:defRPr sz="6600" b="1" i="0" baseline="0">
                <a:solidFill>
                  <a:srgbClr val="9E28B5"/>
                </a:solidFill>
                <a:latin typeface="Lato" panose="020F0502020204030203" pitchFamily="34" charset="0"/>
                <a:cs typeface="Arial" panose="020B0604020202020204" pitchFamily="34" charset="0"/>
              </a:defRPr>
            </a:lvl1pPr>
          </a:lstStyle>
          <a:p>
            <a:pPr>
              <a:lnSpc>
                <a:spcPct val="70000"/>
              </a:lnSpc>
            </a:pPr>
            <a:r>
              <a:rPr lang="en-US" sz="6750" cap="all">
                <a:latin typeface="Avenir Next Heavy"/>
              </a:rPr>
              <a:t>TITLE OF</a:t>
            </a:r>
            <a:br>
              <a:rPr lang="en-US" sz="6750" cap="all">
                <a:latin typeface="Avenir Next Heavy"/>
              </a:rPr>
            </a:br>
            <a:r>
              <a:rPr lang="en-US" sz="6750" cap="all">
                <a:latin typeface="Avenir Next Heavy"/>
              </a:rPr>
              <a:t>PRESENTATION</a:t>
            </a:r>
            <a:br>
              <a:rPr lang="en-US" sz="6750" cap="all">
                <a:latin typeface="Avenir Next Heavy"/>
              </a:rPr>
            </a:br>
            <a:r>
              <a:rPr lang="en-US" sz="6750" cap="all">
                <a:latin typeface="Avenir Next Heavy"/>
              </a:rPr>
              <a:t>GOES HERE</a:t>
            </a:r>
            <a:endParaRPr lang="en-US" sz="6750" cap="all">
              <a:solidFill>
                <a:srgbClr val="510C76"/>
              </a:solidFill>
              <a:latin typeface="Avenir Next Heavy"/>
            </a:endParaRPr>
          </a:p>
        </p:txBody>
      </p:sp>
      <p:sp>
        <p:nvSpPr>
          <p:cNvPr id="2" name="Footer Placeholder 1">
            <a:extLst>
              <a:ext uri="{FF2B5EF4-FFF2-40B4-BE49-F238E27FC236}">
                <a16:creationId xmlns:a16="http://schemas.microsoft.com/office/drawing/2014/main" id="{1942CFD6-E169-7782-15A9-71884A949CAE}"/>
              </a:ext>
            </a:extLst>
          </p:cNvPr>
          <p:cNvSpPr>
            <a:spLocks noGrp="1"/>
          </p:cNvSpPr>
          <p:nvPr>
            <p:ph type="ftr" sz="quarter" idx="10"/>
          </p:nvPr>
        </p:nvSpPr>
        <p:spPr/>
        <p:txBody>
          <a:bodyPr/>
          <a:lstStyle/>
          <a:p>
            <a:endParaRPr lang="en-US"/>
          </a:p>
        </p:txBody>
      </p:sp>
      <p:sp>
        <p:nvSpPr>
          <p:cNvPr id="3" name="Slide Number Placeholder 2">
            <a:extLst>
              <a:ext uri="{FF2B5EF4-FFF2-40B4-BE49-F238E27FC236}">
                <a16:creationId xmlns:a16="http://schemas.microsoft.com/office/drawing/2014/main" id="{14EA29F4-D144-469D-6B9E-2DEB35BF0800}"/>
              </a:ext>
            </a:extLst>
          </p:cNvPr>
          <p:cNvSpPr>
            <a:spLocks noGrp="1"/>
          </p:cNvSpPr>
          <p:nvPr>
            <p:ph type="sldNum" sz="quarter" idx="11"/>
          </p:nvPr>
        </p:nvSpPr>
        <p:spPr/>
        <p:txBody>
          <a:bodyPr/>
          <a:lstStyle/>
          <a:p>
            <a:fld id="{7DB356FA-E26A-A14C-A440-88826ABCCFC0}" type="slidenum">
              <a:rPr lang="en-US" smtClean="0"/>
              <a:t>‹#›</a:t>
            </a:fld>
            <a:endParaRPr lang="en-US"/>
          </a:p>
        </p:txBody>
      </p:sp>
    </p:spTree>
    <p:extLst>
      <p:ext uri="{BB962C8B-B14F-4D97-AF65-F5344CB8AC3E}">
        <p14:creationId xmlns:p14="http://schemas.microsoft.com/office/powerpoint/2010/main" val="36858873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Closing slide">
    <p:bg>
      <p:bgPr>
        <a:gradFill>
          <a:gsLst>
            <a:gs pos="0">
              <a:srgbClr val="0062A5"/>
            </a:gs>
            <a:gs pos="100000">
              <a:srgbClr val="003154"/>
            </a:gs>
          </a:gsLst>
          <a:lin ang="5400000" scaled="1"/>
        </a:gra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85549" y="7304588"/>
            <a:ext cx="4916905" cy="1775768"/>
          </a:xfrm>
          <a:prstGeom prst="rect">
            <a:avLst/>
          </a:prstGeom>
        </p:spPr>
      </p:pic>
      <p:sp>
        <p:nvSpPr>
          <p:cNvPr id="8" name="Text Placeholder 7"/>
          <p:cNvSpPr>
            <a:spLocks noGrp="1"/>
          </p:cNvSpPr>
          <p:nvPr>
            <p:ph type="body" sz="quarter" idx="10"/>
          </p:nvPr>
        </p:nvSpPr>
        <p:spPr>
          <a:xfrm>
            <a:off x="2297907" y="2936293"/>
            <a:ext cx="13692188" cy="1010067"/>
          </a:xfrm>
          <a:prstGeom prst="rect">
            <a:avLst/>
          </a:prstGeom>
        </p:spPr>
        <p:txBody>
          <a:bodyPr>
            <a:normAutofit/>
          </a:bodyPr>
          <a:lstStyle>
            <a:lvl1pPr marL="0" indent="0" algn="ctr">
              <a:buNone/>
              <a:defRPr sz="4500">
                <a:solidFill>
                  <a:schemeClr val="bg1"/>
                </a:solidFill>
              </a:defRPr>
            </a:lvl1pPr>
          </a:lstStyle>
          <a:p>
            <a:pPr lvl="0"/>
            <a:r>
              <a:rPr lang="en-US"/>
              <a:t>Click to edit Master text styles</a:t>
            </a:r>
          </a:p>
        </p:txBody>
      </p:sp>
      <p:sp>
        <p:nvSpPr>
          <p:cNvPr id="15" name="Text Placeholder 14"/>
          <p:cNvSpPr>
            <a:spLocks noGrp="1"/>
          </p:cNvSpPr>
          <p:nvPr>
            <p:ph type="body" sz="quarter" idx="11"/>
          </p:nvPr>
        </p:nvSpPr>
        <p:spPr>
          <a:xfrm>
            <a:off x="2310608" y="4162427"/>
            <a:ext cx="13666787" cy="1395413"/>
          </a:xfrm>
          <a:prstGeom prst="rect">
            <a:avLst/>
          </a:prstGeom>
        </p:spPr>
        <p:txBody>
          <a:bodyPr/>
          <a:lstStyle>
            <a:lvl1pPr marL="0" indent="0" algn="ctr">
              <a:buNone/>
              <a:defRPr>
                <a:solidFill>
                  <a:srgbClr val="FCF9ED"/>
                </a:solidFill>
              </a:defRPr>
            </a:lvl1pPr>
          </a:lstStyle>
          <a:p>
            <a:pPr lvl="0"/>
            <a:r>
              <a:rPr lang="en-US"/>
              <a:t>Click to edit Master text styles</a:t>
            </a:r>
          </a:p>
        </p:txBody>
      </p:sp>
      <p:sp>
        <p:nvSpPr>
          <p:cNvPr id="2" name="Footer Placeholder 1">
            <a:extLst>
              <a:ext uri="{FF2B5EF4-FFF2-40B4-BE49-F238E27FC236}">
                <a16:creationId xmlns:a16="http://schemas.microsoft.com/office/drawing/2014/main" id="{5E6C573B-9215-47DD-6805-02E339DD7808}"/>
              </a:ext>
            </a:extLst>
          </p:cNvPr>
          <p:cNvSpPr>
            <a:spLocks noGrp="1"/>
          </p:cNvSpPr>
          <p:nvPr>
            <p:ph type="ftr" sz="quarter" idx="12"/>
          </p:nvPr>
        </p:nvSpPr>
        <p:spPr/>
        <p:txBody>
          <a:bodyPr/>
          <a:lstStyle/>
          <a:p>
            <a:endParaRPr lang="en-US"/>
          </a:p>
        </p:txBody>
      </p:sp>
      <p:sp>
        <p:nvSpPr>
          <p:cNvPr id="3" name="Slide Number Placeholder 2">
            <a:extLst>
              <a:ext uri="{FF2B5EF4-FFF2-40B4-BE49-F238E27FC236}">
                <a16:creationId xmlns:a16="http://schemas.microsoft.com/office/drawing/2014/main" id="{6ECA2742-269D-8D41-358B-4AD6101E548D}"/>
              </a:ext>
            </a:extLst>
          </p:cNvPr>
          <p:cNvSpPr>
            <a:spLocks noGrp="1"/>
          </p:cNvSpPr>
          <p:nvPr>
            <p:ph type="sldNum" sz="quarter" idx="13"/>
          </p:nvPr>
        </p:nvSpPr>
        <p:spPr/>
        <p:txBody>
          <a:bodyPr/>
          <a:lstStyle/>
          <a:p>
            <a:fld id="{7DB356FA-E26A-A14C-A440-88826ABCCFC0}" type="slidenum">
              <a:rPr lang="en-US" smtClean="0"/>
              <a:pPr/>
              <a:t>‹#›</a:t>
            </a:fld>
            <a:endParaRPr lang="en-US"/>
          </a:p>
        </p:txBody>
      </p:sp>
    </p:spTree>
    <p:extLst>
      <p:ext uri="{BB962C8B-B14F-4D97-AF65-F5344CB8AC3E}">
        <p14:creationId xmlns:p14="http://schemas.microsoft.com/office/powerpoint/2010/main" val="36785548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ColTx">
  <p:cSld name="Title and two columns">
    <p:bg>
      <p:bgPr>
        <a:solidFill>
          <a:srgbClr val="F3F3F3"/>
        </a:solidFill>
        <a:effectLst/>
      </p:bgPr>
    </p:bg>
    <p:spTree>
      <p:nvGrpSpPr>
        <p:cNvPr id="1" name="Shape 47"/>
        <p:cNvGrpSpPr/>
        <p:nvPr/>
      </p:nvGrpSpPr>
      <p:grpSpPr>
        <a:xfrm>
          <a:off x="0" y="0"/>
          <a:ext cx="0" cy="0"/>
          <a:chOff x="0" y="0"/>
          <a:chExt cx="0" cy="0"/>
        </a:xfrm>
      </p:grpSpPr>
      <p:sp>
        <p:nvSpPr>
          <p:cNvPr id="50" name="Shape 50"/>
          <p:cNvSpPr txBox="1">
            <a:spLocks noGrp="1"/>
          </p:cNvSpPr>
          <p:nvPr>
            <p:ph type="title"/>
          </p:nvPr>
        </p:nvSpPr>
        <p:spPr>
          <a:xfrm>
            <a:off x="914400" y="76202"/>
            <a:ext cx="16459200" cy="1110000"/>
          </a:xfrm>
          <a:prstGeom prst="rect">
            <a:avLst/>
          </a:prstGeom>
        </p:spPr>
        <p:txBody>
          <a:bodyPr lIns="182850" tIns="182850" rIns="182850" bIns="182850" anchor="b" anchorCtr="0"/>
          <a:lstStyle>
            <a:lvl1pPr lvl="0" rtl="0">
              <a:spcBef>
                <a:spcPts val="0"/>
              </a:spcBef>
              <a:buClr>
                <a:srgbClr val="F3F3F3"/>
              </a:buClr>
              <a:buSzPct val="100000"/>
              <a:defRPr sz="3750" b="0">
                <a:solidFill>
                  <a:srgbClr val="F3F3F3"/>
                </a:solidFill>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r>
              <a:rPr lang="en-US"/>
              <a:t>Click to edit Master title style</a:t>
            </a:r>
            <a:endParaRPr/>
          </a:p>
        </p:txBody>
      </p:sp>
      <p:sp>
        <p:nvSpPr>
          <p:cNvPr id="51" name="Shape 51"/>
          <p:cNvSpPr txBox="1">
            <a:spLocks noGrp="1"/>
          </p:cNvSpPr>
          <p:nvPr>
            <p:ph type="body" idx="1"/>
          </p:nvPr>
        </p:nvSpPr>
        <p:spPr>
          <a:xfrm>
            <a:off x="914400" y="1562100"/>
            <a:ext cx="7449000" cy="6999300"/>
          </a:xfrm>
          <a:prstGeom prst="rect">
            <a:avLst/>
          </a:prstGeom>
        </p:spPr>
        <p:txBody>
          <a:bodyPr lIns="182850" tIns="182850" rIns="182850" bIns="182850" anchor="t" anchorCtr="0"/>
          <a:lstStyle>
            <a:lvl1pPr lvl="0" rtl="0">
              <a:spcBef>
                <a:spcPts val="0"/>
              </a:spcBef>
              <a:buSzPct val="100000"/>
              <a:defRPr sz="3600"/>
            </a:lvl1pPr>
            <a:lvl2pPr lvl="1" rtl="0">
              <a:spcBef>
                <a:spcPts val="0"/>
              </a:spcBef>
              <a:buSzPct val="100000"/>
              <a:defRPr sz="2700"/>
            </a:lvl2pPr>
            <a:lvl3pPr lvl="2" rtl="0">
              <a:spcBef>
                <a:spcPts val="0"/>
              </a:spcBef>
              <a:buSzPct val="100000"/>
              <a:defRPr sz="2700"/>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pPr lvl="0"/>
            <a:r>
              <a:rPr lang="en-US"/>
              <a:t>Click to edit Master text styles</a:t>
            </a:r>
          </a:p>
        </p:txBody>
      </p:sp>
      <p:sp>
        <p:nvSpPr>
          <p:cNvPr id="52" name="Shape 52"/>
          <p:cNvSpPr txBox="1">
            <a:spLocks noGrp="1"/>
          </p:cNvSpPr>
          <p:nvPr>
            <p:ph type="body" idx="2"/>
          </p:nvPr>
        </p:nvSpPr>
        <p:spPr>
          <a:xfrm>
            <a:off x="9924607" y="1562100"/>
            <a:ext cx="7449000" cy="6999300"/>
          </a:xfrm>
          <a:prstGeom prst="rect">
            <a:avLst/>
          </a:prstGeom>
        </p:spPr>
        <p:txBody>
          <a:bodyPr lIns="182850" tIns="182850" rIns="182850" bIns="182850" anchor="t" anchorCtr="0"/>
          <a:lstStyle>
            <a:lvl1pPr lvl="0" rtl="0">
              <a:spcBef>
                <a:spcPts val="0"/>
              </a:spcBef>
              <a:buSzPct val="100000"/>
              <a:defRPr sz="3600"/>
            </a:lvl1pPr>
            <a:lvl2pPr lvl="1" rtl="0">
              <a:spcBef>
                <a:spcPts val="0"/>
              </a:spcBef>
              <a:buSzPct val="100000"/>
              <a:defRPr sz="2700"/>
            </a:lvl2pPr>
            <a:lvl3pPr lvl="2" rtl="0">
              <a:spcBef>
                <a:spcPts val="0"/>
              </a:spcBef>
              <a:buSzPct val="100000"/>
              <a:defRPr sz="2700"/>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pPr lvl="0"/>
            <a:r>
              <a:rPr lang="en-US"/>
              <a:t>Click to edit Master text styles</a:t>
            </a:r>
          </a:p>
        </p:txBody>
      </p:sp>
      <p:sp>
        <p:nvSpPr>
          <p:cNvPr id="2" name="Slide Number Placeholder 1"/>
          <p:cNvSpPr>
            <a:spLocks noGrp="1"/>
          </p:cNvSpPr>
          <p:nvPr>
            <p:ph type="sldNum" idx="10"/>
          </p:nvPr>
        </p:nvSpPr>
        <p:spPr/>
        <p:txBody>
          <a:bodyPr/>
          <a:lstStyle/>
          <a:p>
            <a:pPr algn="r"/>
            <a:fld id="{00000000-1234-1234-1234-123412341234}" type="slidenum">
              <a:rPr lang="en" sz="1950" smtClean="0">
                <a:solidFill>
                  <a:schemeClr val="dk1"/>
                </a:solidFill>
              </a:rPr>
              <a:pPr algn="r"/>
              <a:t>‹#›</a:t>
            </a:fld>
            <a:endParaRPr lang="en" sz="1950">
              <a:solidFill>
                <a:schemeClr val="dk1"/>
              </a:solidFill>
            </a:endParaRPr>
          </a:p>
        </p:txBody>
      </p:sp>
    </p:spTree>
    <p:extLst>
      <p:ext uri="{BB962C8B-B14F-4D97-AF65-F5344CB8AC3E}">
        <p14:creationId xmlns:p14="http://schemas.microsoft.com/office/powerpoint/2010/main" val="247796398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cSld name="1_Blank">
    <p:bg>
      <p:bgPr>
        <a:solidFill>
          <a:srgbClr val="00323E"/>
        </a:solidFill>
        <a:effectLst/>
      </p:bgPr>
    </p:bg>
    <p:spTree>
      <p:nvGrpSpPr>
        <p:cNvPr id="1" name="Shape 73"/>
        <p:cNvGrpSpPr/>
        <p:nvPr/>
      </p:nvGrpSpPr>
      <p:grpSpPr>
        <a:xfrm>
          <a:off x="0" y="0"/>
          <a:ext cx="0" cy="0"/>
          <a:chOff x="0" y="0"/>
          <a:chExt cx="0" cy="0"/>
        </a:xfrm>
      </p:grpSpPr>
      <p:sp>
        <p:nvSpPr>
          <p:cNvPr id="2" name="Slide Number Placeholder 1"/>
          <p:cNvSpPr>
            <a:spLocks noGrp="1"/>
          </p:cNvSpPr>
          <p:nvPr>
            <p:ph type="sldNum" idx="10"/>
          </p:nvPr>
        </p:nvSpPr>
        <p:spPr/>
        <p:txBody>
          <a:bodyPr/>
          <a:lstStyle>
            <a:lvl1pPr>
              <a:defRPr sz="2000" b="0">
                <a:solidFill>
                  <a:schemeClr val="tx1"/>
                </a:solidFill>
              </a:defRPr>
            </a:lvl1pPr>
          </a:lstStyle>
          <a:p>
            <a:fld id="{00000000-1234-1234-1234-123412341234}" type="slidenum">
              <a:rPr lang="en" smtClean="0"/>
              <a:pPr/>
              <a:t>‹#›</a:t>
            </a:fld>
            <a:endParaRPr lang="en"/>
          </a:p>
        </p:txBody>
      </p:sp>
    </p:spTree>
    <p:extLst>
      <p:ext uri="{BB962C8B-B14F-4D97-AF65-F5344CB8AC3E}">
        <p14:creationId xmlns:p14="http://schemas.microsoft.com/office/powerpoint/2010/main" val="28947480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Title and Image">
    <p:bg>
      <p:bgPr>
        <a:solidFill>
          <a:srgbClr val="F3F3F3"/>
        </a:solidFill>
        <a:effectLst/>
      </p:bgPr>
    </p:bg>
    <p:spTree>
      <p:nvGrpSpPr>
        <p:cNvPr id="1" name="Shape 69"/>
        <p:cNvGrpSpPr/>
        <p:nvPr/>
      </p:nvGrpSpPr>
      <p:grpSpPr>
        <a:xfrm>
          <a:off x="0" y="0"/>
          <a:ext cx="0" cy="0"/>
          <a:chOff x="0" y="0"/>
          <a:chExt cx="0" cy="0"/>
        </a:xfrm>
      </p:grpSpPr>
      <p:sp>
        <p:nvSpPr>
          <p:cNvPr id="72" name="Shape 72"/>
          <p:cNvSpPr txBox="1">
            <a:spLocks noGrp="1"/>
          </p:cNvSpPr>
          <p:nvPr>
            <p:ph type="title"/>
          </p:nvPr>
        </p:nvSpPr>
        <p:spPr>
          <a:xfrm>
            <a:off x="914400" y="76202"/>
            <a:ext cx="16459200" cy="1110000"/>
          </a:xfrm>
          <a:prstGeom prst="rect">
            <a:avLst/>
          </a:prstGeom>
        </p:spPr>
        <p:txBody>
          <a:bodyPr lIns="182850" tIns="182850" rIns="182850" bIns="182850" anchor="b" anchorCtr="0"/>
          <a:lstStyle>
            <a:lvl1pPr lvl="0" rtl="0">
              <a:spcBef>
                <a:spcPts val="0"/>
              </a:spcBef>
              <a:buClr>
                <a:srgbClr val="F3F3F3"/>
              </a:buClr>
              <a:buSzPct val="100000"/>
              <a:defRPr sz="3750" b="0">
                <a:solidFill>
                  <a:srgbClr val="F3F3F3"/>
                </a:solidFill>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r>
              <a:rPr lang="en-US"/>
              <a:t>Click to edit Master title style</a:t>
            </a:r>
            <a:endParaRPr/>
          </a:p>
        </p:txBody>
      </p:sp>
      <p:sp>
        <p:nvSpPr>
          <p:cNvPr id="2" name="Slide Number Placeholder 1"/>
          <p:cNvSpPr>
            <a:spLocks noGrp="1"/>
          </p:cNvSpPr>
          <p:nvPr>
            <p:ph type="sldNum" idx="10"/>
          </p:nvPr>
        </p:nvSpPr>
        <p:spPr/>
        <p:txBody>
          <a:bodyPr/>
          <a:lstStyle/>
          <a:p>
            <a:pPr algn="r"/>
            <a:fld id="{00000000-1234-1234-1234-123412341234}" type="slidenum">
              <a:rPr lang="en" sz="1950" smtClean="0">
                <a:solidFill>
                  <a:schemeClr val="dk1"/>
                </a:solidFill>
              </a:rPr>
              <a:pPr algn="r"/>
              <a:t>‹#›</a:t>
            </a:fld>
            <a:endParaRPr lang="en" sz="1950">
              <a:solidFill>
                <a:schemeClr val="dk1"/>
              </a:solidFill>
            </a:endParaRPr>
          </a:p>
        </p:txBody>
      </p:sp>
    </p:spTree>
    <p:extLst>
      <p:ext uri="{BB962C8B-B14F-4D97-AF65-F5344CB8AC3E}">
        <p14:creationId xmlns:p14="http://schemas.microsoft.com/office/powerpoint/2010/main" val="204938943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0" name="Title 9"/>
          <p:cNvSpPr>
            <a:spLocks noGrp="1"/>
          </p:cNvSpPr>
          <p:nvPr>
            <p:ph type="title" hasCustomPrompt="1"/>
          </p:nvPr>
        </p:nvSpPr>
        <p:spPr>
          <a:xfrm>
            <a:off x="1084446" y="3510353"/>
            <a:ext cx="12655931" cy="5679202"/>
          </a:xfrm>
          <a:prstGeom prst="rect">
            <a:avLst/>
          </a:prstGeom>
        </p:spPr>
        <p:txBody>
          <a:bodyPr vert="horz"/>
          <a:lstStyle>
            <a:lvl1pPr algn="l">
              <a:lnSpc>
                <a:spcPct val="70000"/>
              </a:lnSpc>
              <a:defRPr sz="5700" b="1" baseline="0">
                <a:solidFill>
                  <a:srgbClr val="9E28B5"/>
                </a:solidFill>
                <a:latin typeface="Lato" panose="020F0502020204030203" pitchFamily="34" charset="0"/>
                <a:cs typeface="Arial" panose="020B0604020202020204" pitchFamily="34" charset="0"/>
              </a:defRPr>
            </a:lvl1pPr>
          </a:lstStyle>
          <a:p>
            <a:pPr>
              <a:lnSpc>
                <a:spcPct val="70000"/>
              </a:lnSpc>
            </a:pPr>
            <a:r>
              <a:rPr lang="en-US" sz="5700" cap="all">
                <a:latin typeface="Avenir Next Heavy"/>
              </a:rPr>
              <a:t>TITLE OF</a:t>
            </a:r>
            <a:br>
              <a:rPr lang="en-US" sz="5700" cap="all">
                <a:latin typeface="Avenir Next Heavy"/>
              </a:rPr>
            </a:br>
            <a:r>
              <a:rPr lang="en-US" sz="5700" cap="all">
                <a:latin typeface="Avenir Next Heavy"/>
              </a:rPr>
              <a:t>SECTION ITEM</a:t>
            </a:r>
            <a:br>
              <a:rPr lang="en-US" sz="5700" cap="all">
                <a:latin typeface="Avenir Next Heavy"/>
              </a:rPr>
            </a:br>
            <a:r>
              <a:rPr lang="en-US" sz="5700" cap="all">
                <a:latin typeface="Avenir Next Heavy"/>
              </a:rPr>
              <a:t>GOES HERE</a:t>
            </a:r>
            <a:endParaRPr lang="en-US" sz="5700" cap="all">
              <a:solidFill>
                <a:srgbClr val="510C76"/>
              </a:solidFill>
              <a:latin typeface="Avenir Next Heavy"/>
            </a:endParaRPr>
          </a:p>
        </p:txBody>
      </p:sp>
      <p:sp>
        <p:nvSpPr>
          <p:cNvPr id="2" name="Footer Placeholder 1">
            <a:extLst>
              <a:ext uri="{FF2B5EF4-FFF2-40B4-BE49-F238E27FC236}">
                <a16:creationId xmlns:a16="http://schemas.microsoft.com/office/drawing/2014/main" id="{71945FD8-2E49-0F42-ED7F-957BDF7354E9}"/>
              </a:ext>
            </a:extLst>
          </p:cNvPr>
          <p:cNvSpPr>
            <a:spLocks noGrp="1"/>
          </p:cNvSpPr>
          <p:nvPr>
            <p:ph type="ftr" sz="quarter" idx="10"/>
          </p:nvPr>
        </p:nvSpPr>
        <p:spPr/>
        <p:txBody>
          <a:bodyPr/>
          <a:lstStyle/>
          <a:p>
            <a:endParaRPr lang="en-US"/>
          </a:p>
        </p:txBody>
      </p:sp>
      <p:sp>
        <p:nvSpPr>
          <p:cNvPr id="3" name="Slide Number Placeholder 2">
            <a:extLst>
              <a:ext uri="{FF2B5EF4-FFF2-40B4-BE49-F238E27FC236}">
                <a16:creationId xmlns:a16="http://schemas.microsoft.com/office/drawing/2014/main" id="{25F2CE79-BEF6-FBA4-EE31-E32ECFB13DE9}"/>
              </a:ext>
            </a:extLst>
          </p:cNvPr>
          <p:cNvSpPr>
            <a:spLocks noGrp="1"/>
          </p:cNvSpPr>
          <p:nvPr>
            <p:ph type="sldNum" sz="quarter" idx="11"/>
          </p:nvPr>
        </p:nvSpPr>
        <p:spPr/>
        <p:txBody>
          <a:bodyPr/>
          <a:lstStyle/>
          <a:p>
            <a:fld id="{C51CB0DF-A379-D34E-A242-860A84044BF5}" type="slidenum">
              <a:rPr lang="en-US" smtClean="0"/>
              <a:pPr/>
              <a:t>‹#›</a:t>
            </a:fld>
            <a:endParaRPr lang="en-US"/>
          </a:p>
        </p:txBody>
      </p:sp>
    </p:spTree>
    <p:extLst>
      <p:ext uri="{BB962C8B-B14F-4D97-AF65-F5344CB8AC3E}">
        <p14:creationId xmlns:p14="http://schemas.microsoft.com/office/powerpoint/2010/main" val="72840181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14400" y="412750"/>
            <a:ext cx="16459200" cy="1714500"/>
          </a:xfrm>
          <a:prstGeom prst="rect">
            <a:avLst/>
          </a:prstGeom>
        </p:spPr>
        <p:txBody>
          <a:bodyPr/>
          <a:lstStyle>
            <a:lvl1pPr algn="l">
              <a:defRPr sz="7600" b="1" i="0" baseline="0">
                <a:solidFill>
                  <a:srgbClr val="9E28B5"/>
                </a:solidFill>
                <a:latin typeface="Lato" panose="020F0502020204030203" pitchFamily="34" charset="0"/>
                <a:cs typeface="Lato" panose="020F0502020204030203" pitchFamily="34" charset="0"/>
              </a:defRPr>
            </a:lvl1pPr>
          </a:lstStyle>
          <a:p>
            <a:r>
              <a:rPr lang="en-US"/>
              <a:t>SLIDE TITLE</a:t>
            </a:r>
          </a:p>
        </p:txBody>
      </p:sp>
      <p:sp>
        <p:nvSpPr>
          <p:cNvPr id="3" name="Content Placeholder 2"/>
          <p:cNvSpPr>
            <a:spLocks noGrp="1"/>
          </p:cNvSpPr>
          <p:nvPr>
            <p:ph idx="1"/>
          </p:nvPr>
        </p:nvSpPr>
        <p:spPr>
          <a:xfrm>
            <a:off x="914400" y="2400301"/>
            <a:ext cx="16459200" cy="6788150"/>
          </a:xfrm>
          <a:prstGeom prst="rect">
            <a:avLst/>
          </a:prstGeom>
        </p:spPr>
        <p:txBody>
          <a:bodyPr/>
          <a:lstStyle>
            <a:lvl1pPr>
              <a:defRPr baseline="0">
                <a:solidFill>
                  <a:schemeClr val="tx1">
                    <a:lumMod val="75000"/>
                    <a:lumOff val="25000"/>
                  </a:schemeClr>
                </a:solidFill>
                <a:latin typeface="Lora" pitchFamily="2" charset="0"/>
                <a:cs typeface="Times New Roman" panose="02020603050405020304" pitchFamily="18" charset="0"/>
              </a:defRPr>
            </a:lvl1pPr>
            <a:lvl2pPr>
              <a:defRPr baseline="0">
                <a:solidFill>
                  <a:schemeClr val="tx1">
                    <a:lumMod val="75000"/>
                    <a:lumOff val="25000"/>
                  </a:schemeClr>
                </a:solidFill>
                <a:latin typeface="Lora" pitchFamily="2" charset="0"/>
                <a:cs typeface="Times New Roman" panose="02020603050405020304" pitchFamily="18" charset="0"/>
              </a:defRPr>
            </a:lvl2pPr>
            <a:lvl3pPr>
              <a:defRPr baseline="0">
                <a:solidFill>
                  <a:schemeClr val="tx1">
                    <a:lumMod val="75000"/>
                    <a:lumOff val="25000"/>
                  </a:schemeClr>
                </a:solidFill>
                <a:latin typeface="Lora" pitchFamily="2" charset="0"/>
                <a:cs typeface="Times New Roman" panose="02020603050405020304" pitchFamily="18" charset="0"/>
              </a:defRPr>
            </a:lvl3pPr>
            <a:lvl4pPr>
              <a:defRPr baseline="0">
                <a:solidFill>
                  <a:schemeClr val="tx1">
                    <a:lumMod val="75000"/>
                    <a:lumOff val="25000"/>
                  </a:schemeClr>
                </a:solidFill>
                <a:latin typeface="Lora" pitchFamily="2" charset="0"/>
                <a:cs typeface="Times New Roman" panose="02020603050405020304" pitchFamily="18" charset="0"/>
              </a:defRPr>
            </a:lvl4pPr>
            <a:lvl5pPr>
              <a:defRPr baseline="0">
                <a:solidFill>
                  <a:schemeClr val="tx1">
                    <a:lumMod val="75000"/>
                    <a:lumOff val="25000"/>
                  </a:schemeClr>
                </a:solidFill>
                <a:latin typeface="Lora" pitchFamily="2" charset="0"/>
                <a:cs typeface="Times New Roman" panose="02020603050405020304" pitchFamily="18"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3081079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D4CF7C37-FCD9-A808-B8E0-1887679D708E}"/>
              </a:ext>
            </a:extLst>
          </p:cNvPr>
          <p:cNvSpPr>
            <a:spLocks noGrp="1"/>
          </p:cNvSpPr>
          <p:nvPr>
            <p:ph type="ftr" sz="quarter" idx="10"/>
          </p:nvPr>
        </p:nvSpPr>
        <p:spPr/>
        <p:txBody>
          <a:bodyPr/>
          <a:lstStyle/>
          <a:p>
            <a:endParaRPr lang="en-US"/>
          </a:p>
        </p:txBody>
      </p:sp>
      <p:sp>
        <p:nvSpPr>
          <p:cNvPr id="2" name="Slide Number Placeholder 2">
            <a:extLst>
              <a:ext uri="{FF2B5EF4-FFF2-40B4-BE49-F238E27FC236}">
                <a16:creationId xmlns:a16="http://schemas.microsoft.com/office/drawing/2014/main" id="{87C8BE9E-515F-E744-DC8E-FDBE2BFDA019}"/>
              </a:ext>
            </a:extLst>
          </p:cNvPr>
          <p:cNvSpPr>
            <a:spLocks noGrp="1"/>
          </p:cNvSpPr>
          <p:nvPr>
            <p:ph type="sldNum" sz="quarter" idx="14"/>
          </p:nvPr>
        </p:nvSpPr>
        <p:spPr>
          <a:xfrm>
            <a:off x="13601700" y="9534525"/>
            <a:ext cx="4114800" cy="547688"/>
          </a:xfrm>
        </p:spPr>
        <p:txBody>
          <a:bodyPr/>
          <a:lstStyle/>
          <a:p>
            <a:fld id="{7DB356FA-E26A-A14C-A440-88826ABCCFC0}" type="slidenum">
              <a:rPr lang="en-US" smtClean="0"/>
              <a:pPr/>
              <a:t>‹#›</a:t>
            </a:fld>
            <a:endParaRPr lang="en-US"/>
          </a:p>
        </p:txBody>
      </p:sp>
    </p:spTree>
    <p:extLst>
      <p:ext uri="{BB962C8B-B14F-4D97-AF65-F5344CB8AC3E}">
        <p14:creationId xmlns:p14="http://schemas.microsoft.com/office/powerpoint/2010/main" val="336934319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14400" y="412750"/>
            <a:ext cx="16459200" cy="1714500"/>
          </a:xfrm>
          <a:prstGeom prst="rect">
            <a:avLst/>
          </a:prstGeom>
        </p:spPr>
        <p:txBody>
          <a:bodyPr/>
          <a:lstStyle>
            <a:lvl1pPr algn="l">
              <a:defRPr sz="5700" b="1" i="0" baseline="0">
                <a:solidFill>
                  <a:srgbClr val="9E28B5"/>
                </a:solidFill>
                <a:latin typeface="Lato" panose="020F0502020204030203" pitchFamily="34" charset="0"/>
                <a:cs typeface="Lato" panose="020F0502020204030203" pitchFamily="34" charset="0"/>
              </a:defRPr>
            </a:lvl1pPr>
          </a:lstStyle>
          <a:p>
            <a:r>
              <a:rPr lang="en-US"/>
              <a:t>SLIDE TITLE</a:t>
            </a:r>
          </a:p>
        </p:txBody>
      </p:sp>
      <p:sp>
        <p:nvSpPr>
          <p:cNvPr id="3" name="Content Placeholder 2"/>
          <p:cNvSpPr>
            <a:spLocks noGrp="1"/>
          </p:cNvSpPr>
          <p:nvPr>
            <p:ph idx="1"/>
          </p:nvPr>
        </p:nvSpPr>
        <p:spPr>
          <a:xfrm>
            <a:off x="914400" y="2400301"/>
            <a:ext cx="16459200" cy="6788150"/>
          </a:xfrm>
          <a:prstGeom prst="rect">
            <a:avLst/>
          </a:prstGeom>
        </p:spPr>
        <p:txBody>
          <a:bodyPr/>
          <a:lstStyle>
            <a:lvl1pPr>
              <a:defRPr baseline="0">
                <a:solidFill>
                  <a:schemeClr val="tx1">
                    <a:lumMod val="75000"/>
                    <a:lumOff val="25000"/>
                  </a:schemeClr>
                </a:solidFill>
                <a:latin typeface="Lora" pitchFamily="2" charset="0"/>
                <a:cs typeface="Times New Roman" panose="02020603050405020304" pitchFamily="18" charset="0"/>
              </a:defRPr>
            </a:lvl1pPr>
            <a:lvl2pPr>
              <a:defRPr baseline="0">
                <a:solidFill>
                  <a:schemeClr val="tx1">
                    <a:lumMod val="75000"/>
                    <a:lumOff val="25000"/>
                  </a:schemeClr>
                </a:solidFill>
                <a:latin typeface="Lora" pitchFamily="2" charset="0"/>
                <a:cs typeface="Times New Roman" panose="02020603050405020304" pitchFamily="18" charset="0"/>
              </a:defRPr>
            </a:lvl2pPr>
            <a:lvl3pPr>
              <a:defRPr baseline="0">
                <a:solidFill>
                  <a:schemeClr val="tx1">
                    <a:lumMod val="75000"/>
                    <a:lumOff val="25000"/>
                  </a:schemeClr>
                </a:solidFill>
                <a:latin typeface="Lora" pitchFamily="2" charset="0"/>
                <a:cs typeface="Times New Roman" panose="02020603050405020304" pitchFamily="18" charset="0"/>
              </a:defRPr>
            </a:lvl3pPr>
            <a:lvl4pPr>
              <a:defRPr baseline="0">
                <a:solidFill>
                  <a:schemeClr val="tx1">
                    <a:lumMod val="75000"/>
                    <a:lumOff val="25000"/>
                  </a:schemeClr>
                </a:solidFill>
                <a:latin typeface="Lora" pitchFamily="2" charset="0"/>
                <a:cs typeface="Times New Roman" panose="02020603050405020304" pitchFamily="18" charset="0"/>
              </a:defRPr>
            </a:lvl4pPr>
            <a:lvl5pPr>
              <a:defRPr baseline="0">
                <a:solidFill>
                  <a:schemeClr val="tx1">
                    <a:lumMod val="75000"/>
                    <a:lumOff val="25000"/>
                  </a:schemeClr>
                </a:solidFill>
                <a:latin typeface="Lora" pitchFamily="2" charset="0"/>
                <a:cs typeface="Times New Roman" panose="02020603050405020304" pitchFamily="18"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B72D4D48-515D-2ADE-597C-F93E3412AFE2}"/>
              </a:ext>
            </a:extLst>
          </p:cNvPr>
          <p:cNvSpPr>
            <a:spLocks noGrp="1"/>
          </p:cNvSpPr>
          <p:nvPr>
            <p:ph type="ftr" sz="quarter" idx="10"/>
          </p:nvPr>
        </p:nvSpPr>
        <p:spPr/>
        <p:txBody>
          <a:bodyPr/>
          <a:lstStyle/>
          <a:p>
            <a:endParaRPr lang="en-US"/>
          </a:p>
        </p:txBody>
      </p:sp>
      <p:sp>
        <p:nvSpPr>
          <p:cNvPr id="5" name="Slide Number Placeholder 4">
            <a:extLst>
              <a:ext uri="{FF2B5EF4-FFF2-40B4-BE49-F238E27FC236}">
                <a16:creationId xmlns:a16="http://schemas.microsoft.com/office/drawing/2014/main" id="{2FB05268-0DDB-19D2-0FA0-E70E9282DE51}"/>
              </a:ext>
            </a:extLst>
          </p:cNvPr>
          <p:cNvSpPr>
            <a:spLocks noGrp="1"/>
          </p:cNvSpPr>
          <p:nvPr>
            <p:ph type="sldNum" sz="quarter" idx="11"/>
          </p:nvPr>
        </p:nvSpPr>
        <p:spPr/>
        <p:txBody>
          <a:bodyPr/>
          <a:lstStyle/>
          <a:p>
            <a:fld id="{858D029A-9676-A74F-B747-EFD818B19176}" type="slidenum">
              <a:rPr lang="en-US" smtClean="0"/>
              <a:pPr/>
              <a:t>‹#›</a:t>
            </a:fld>
            <a:endParaRPr lang="en-US"/>
          </a:p>
        </p:txBody>
      </p:sp>
    </p:spTree>
    <p:extLst>
      <p:ext uri="{BB962C8B-B14F-4D97-AF65-F5344CB8AC3E}">
        <p14:creationId xmlns:p14="http://schemas.microsoft.com/office/powerpoint/2010/main" val="394549548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14400" y="412750"/>
            <a:ext cx="16459200" cy="1714500"/>
          </a:xfrm>
          <a:prstGeom prst="rect">
            <a:avLst/>
          </a:prstGeom>
        </p:spPr>
        <p:txBody>
          <a:bodyPr/>
          <a:lstStyle>
            <a:lvl1pPr algn="l">
              <a:defRPr sz="7600" b="1" i="0" baseline="0">
                <a:solidFill>
                  <a:srgbClr val="9E28B5"/>
                </a:solidFill>
                <a:latin typeface="Lato" panose="020F0502020204030203" pitchFamily="34" charset="0"/>
                <a:cs typeface="Lato" panose="020F0502020204030203" pitchFamily="34" charset="0"/>
              </a:defRPr>
            </a:lvl1pPr>
          </a:lstStyle>
          <a:p>
            <a:r>
              <a:rPr lang="en-US"/>
              <a:t>SLIDE TITLE</a:t>
            </a:r>
          </a:p>
        </p:txBody>
      </p:sp>
      <p:sp>
        <p:nvSpPr>
          <p:cNvPr id="3" name="Content Placeholder 2"/>
          <p:cNvSpPr>
            <a:spLocks noGrp="1"/>
          </p:cNvSpPr>
          <p:nvPr>
            <p:ph idx="1"/>
          </p:nvPr>
        </p:nvSpPr>
        <p:spPr>
          <a:xfrm>
            <a:off x="914400" y="2400301"/>
            <a:ext cx="16459200" cy="6788150"/>
          </a:xfrm>
          <a:prstGeom prst="rect">
            <a:avLst/>
          </a:prstGeom>
        </p:spPr>
        <p:txBody>
          <a:bodyPr/>
          <a:lstStyle>
            <a:lvl1pPr>
              <a:defRPr baseline="0">
                <a:solidFill>
                  <a:schemeClr val="tx1">
                    <a:lumMod val="75000"/>
                    <a:lumOff val="25000"/>
                  </a:schemeClr>
                </a:solidFill>
                <a:latin typeface="Lora" pitchFamily="2" charset="0"/>
                <a:cs typeface="Times New Roman" panose="02020603050405020304" pitchFamily="18" charset="0"/>
              </a:defRPr>
            </a:lvl1pPr>
            <a:lvl2pPr>
              <a:defRPr baseline="0">
                <a:solidFill>
                  <a:schemeClr val="tx1">
                    <a:lumMod val="75000"/>
                    <a:lumOff val="25000"/>
                  </a:schemeClr>
                </a:solidFill>
                <a:latin typeface="Lora" pitchFamily="2" charset="0"/>
                <a:cs typeface="Times New Roman" panose="02020603050405020304" pitchFamily="18" charset="0"/>
              </a:defRPr>
            </a:lvl2pPr>
            <a:lvl3pPr>
              <a:defRPr baseline="0">
                <a:solidFill>
                  <a:schemeClr val="tx1">
                    <a:lumMod val="75000"/>
                    <a:lumOff val="25000"/>
                  </a:schemeClr>
                </a:solidFill>
                <a:latin typeface="Lora" pitchFamily="2" charset="0"/>
                <a:cs typeface="Times New Roman" panose="02020603050405020304" pitchFamily="18" charset="0"/>
              </a:defRPr>
            </a:lvl3pPr>
            <a:lvl4pPr>
              <a:defRPr baseline="0">
                <a:solidFill>
                  <a:schemeClr val="tx1">
                    <a:lumMod val="75000"/>
                    <a:lumOff val="25000"/>
                  </a:schemeClr>
                </a:solidFill>
                <a:latin typeface="Lora" pitchFamily="2" charset="0"/>
                <a:cs typeface="Times New Roman" panose="02020603050405020304" pitchFamily="18" charset="0"/>
              </a:defRPr>
            </a:lvl4pPr>
            <a:lvl5pPr>
              <a:defRPr baseline="0">
                <a:solidFill>
                  <a:schemeClr val="tx1">
                    <a:lumMod val="75000"/>
                    <a:lumOff val="25000"/>
                  </a:schemeClr>
                </a:solidFill>
                <a:latin typeface="Lora" pitchFamily="2" charset="0"/>
                <a:cs typeface="Times New Roman" panose="02020603050405020304" pitchFamily="18"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0205876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12" name="Title 11"/>
          <p:cNvSpPr>
            <a:spLocks noGrp="1"/>
          </p:cNvSpPr>
          <p:nvPr>
            <p:ph type="title" hasCustomPrompt="1"/>
          </p:nvPr>
        </p:nvSpPr>
        <p:spPr>
          <a:xfrm>
            <a:off x="974447" y="2752641"/>
            <a:ext cx="11415938" cy="6336922"/>
          </a:xfrm>
          <a:prstGeom prst="rect">
            <a:avLst/>
          </a:prstGeom>
        </p:spPr>
        <p:txBody>
          <a:bodyPr vert="horz"/>
          <a:lstStyle>
            <a:lvl1pPr algn="l">
              <a:lnSpc>
                <a:spcPct val="70000"/>
              </a:lnSpc>
              <a:defRPr sz="8800" b="1" i="0" baseline="0">
                <a:solidFill>
                  <a:srgbClr val="9E28B5"/>
                </a:solidFill>
                <a:latin typeface="Lato" panose="020F0502020204030203" pitchFamily="34" charset="0"/>
                <a:cs typeface="Arial" panose="020B0604020202020204" pitchFamily="34" charset="0"/>
              </a:defRPr>
            </a:lvl1pPr>
          </a:lstStyle>
          <a:p>
            <a:pPr>
              <a:lnSpc>
                <a:spcPct val="70000"/>
              </a:lnSpc>
            </a:pPr>
            <a:r>
              <a:rPr lang="en-US" sz="9000" cap="all">
                <a:latin typeface="Avenir Next Heavy"/>
              </a:rPr>
              <a:t>TITLE OF</a:t>
            </a:r>
            <a:br>
              <a:rPr lang="en-US" sz="9000" cap="all">
                <a:latin typeface="Avenir Next Heavy"/>
              </a:rPr>
            </a:br>
            <a:r>
              <a:rPr lang="en-US" sz="9000" cap="all">
                <a:latin typeface="Avenir Next Heavy"/>
              </a:rPr>
              <a:t>PRESENTATION</a:t>
            </a:r>
            <a:br>
              <a:rPr lang="en-US" sz="9000" cap="all">
                <a:latin typeface="Avenir Next Heavy"/>
              </a:rPr>
            </a:br>
            <a:r>
              <a:rPr lang="en-US" sz="9000" cap="all">
                <a:latin typeface="Avenir Next Heavy"/>
              </a:rPr>
              <a:t>GOES HERE</a:t>
            </a:r>
            <a:endParaRPr lang="en-US" sz="9000" cap="all">
              <a:solidFill>
                <a:srgbClr val="510C76"/>
              </a:solidFill>
              <a:latin typeface="Avenir Next Heavy"/>
            </a:endParaRPr>
          </a:p>
        </p:txBody>
      </p:sp>
      <p:sp>
        <p:nvSpPr>
          <p:cNvPr id="2" name="Slide Number Placeholder 2">
            <a:extLst>
              <a:ext uri="{FF2B5EF4-FFF2-40B4-BE49-F238E27FC236}">
                <a16:creationId xmlns:a16="http://schemas.microsoft.com/office/drawing/2014/main" id="{3CFD4EDE-123E-C34A-ED4F-2FEEDCB89DD4}"/>
              </a:ext>
            </a:extLst>
          </p:cNvPr>
          <p:cNvSpPr>
            <a:spLocks noGrp="1"/>
          </p:cNvSpPr>
          <p:nvPr>
            <p:ph type="sldNum" sz="quarter" idx="14"/>
          </p:nvPr>
        </p:nvSpPr>
        <p:spPr>
          <a:xfrm>
            <a:off x="13601700" y="9534525"/>
            <a:ext cx="4114800" cy="547688"/>
          </a:xfrm>
        </p:spPr>
        <p:txBody>
          <a:bodyPr/>
          <a:lstStyle/>
          <a:p>
            <a:fld id="{7DB356FA-E26A-A14C-A440-88826ABCCFC0}" type="slidenum">
              <a:rPr lang="en-US" smtClean="0"/>
              <a:pPr/>
              <a:t>‹#›</a:t>
            </a:fld>
            <a:endParaRPr lang="en-US"/>
          </a:p>
        </p:txBody>
      </p:sp>
    </p:spTree>
    <p:extLst>
      <p:ext uri="{BB962C8B-B14F-4D97-AF65-F5344CB8AC3E}">
        <p14:creationId xmlns:p14="http://schemas.microsoft.com/office/powerpoint/2010/main" val="37700675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Title Page">
    <p:bg>
      <p:bgPr>
        <a:solidFill>
          <a:srgbClr val="F2FBFC"/>
        </a:solidFill>
        <a:effectLst/>
      </p:bgPr>
    </p:bg>
    <p:spTree>
      <p:nvGrpSpPr>
        <p:cNvPr id="1" name=""/>
        <p:cNvGrpSpPr/>
        <p:nvPr/>
      </p:nvGrpSpPr>
      <p:grpSpPr>
        <a:xfrm>
          <a:off x="0" y="0"/>
          <a:ext cx="0" cy="0"/>
          <a:chOff x="0" y="0"/>
          <a:chExt cx="0" cy="0"/>
        </a:xfrm>
      </p:grpSpPr>
      <p:sp>
        <p:nvSpPr>
          <p:cNvPr id="7" name="Rectangle 6"/>
          <p:cNvSpPr/>
          <p:nvPr/>
        </p:nvSpPr>
        <p:spPr>
          <a:xfrm>
            <a:off x="0" y="0"/>
            <a:ext cx="737937" cy="10287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0" name="Content Placeholder 9"/>
          <p:cNvSpPr>
            <a:spLocks noGrp="1"/>
          </p:cNvSpPr>
          <p:nvPr>
            <p:ph sz="quarter" idx="10"/>
          </p:nvPr>
        </p:nvSpPr>
        <p:spPr>
          <a:xfrm>
            <a:off x="6293645" y="4419600"/>
            <a:ext cx="9791700" cy="2419350"/>
          </a:xfrm>
        </p:spPr>
        <p:txBody>
          <a:bodyPr>
            <a:normAutofit/>
          </a:bodyPr>
          <a:lstStyle>
            <a:lvl1pPr marL="0" indent="0">
              <a:buNone/>
              <a:defRPr sz="4500">
                <a:solidFill>
                  <a:srgbClr val="002240"/>
                </a:solidFill>
              </a:defRPr>
            </a:lvl1pPr>
          </a:lstStyle>
          <a:p>
            <a:pPr lvl="0"/>
            <a:r>
              <a:rPr lang="en-US"/>
              <a:t>Click to edit Master text styles</a:t>
            </a:r>
          </a:p>
        </p:txBody>
      </p:sp>
      <p:sp>
        <p:nvSpPr>
          <p:cNvPr id="12" name="Content Placeholder 11"/>
          <p:cNvSpPr>
            <a:spLocks noGrp="1"/>
          </p:cNvSpPr>
          <p:nvPr>
            <p:ph sz="quarter" idx="11"/>
          </p:nvPr>
        </p:nvSpPr>
        <p:spPr>
          <a:xfrm>
            <a:off x="6293644" y="3540838"/>
            <a:ext cx="9613107" cy="781050"/>
          </a:xfrm>
        </p:spPr>
        <p:txBody>
          <a:bodyPr/>
          <a:lstStyle>
            <a:lvl1pPr marL="0" indent="0">
              <a:buNone/>
              <a:defRPr>
                <a:solidFill>
                  <a:srgbClr val="002240"/>
                </a:solidFill>
              </a:defRPr>
            </a:lvl1pPr>
          </a:lstStyle>
          <a:p>
            <a:pPr lvl="0"/>
            <a:r>
              <a:rPr lang="en-US"/>
              <a:t>Click to edit Master text styles</a:t>
            </a:r>
          </a:p>
        </p:txBody>
      </p:sp>
      <p:sp>
        <p:nvSpPr>
          <p:cNvPr id="13" name="Text Placeholder 14"/>
          <p:cNvSpPr>
            <a:spLocks noGrp="1"/>
          </p:cNvSpPr>
          <p:nvPr>
            <p:ph type="body" sz="quarter" idx="12"/>
          </p:nvPr>
        </p:nvSpPr>
        <p:spPr>
          <a:xfrm>
            <a:off x="6293645" y="7628021"/>
            <a:ext cx="8609012" cy="1587500"/>
          </a:xfrm>
        </p:spPr>
        <p:txBody>
          <a:bodyPr>
            <a:normAutofit/>
          </a:bodyPr>
          <a:lstStyle>
            <a:lvl1pPr marL="0" indent="0">
              <a:buNone/>
              <a:defRPr sz="2700">
                <a:solidFill>
                  <a:srgbClr val="002240"/>
                </a:solidFill>
              </a:defRPr>
            </a:lvl1pPr>
          </a:lstStyle>
          <a:p>
            <a:pPr lvl="0"/>
            <a:r>
              <a:rPr lang="en-US"/>
              <a:t>Click to edit Master text styles</a:t>
            </a:r>
          </a:p>
        </p:txBody>
      </p:sp>
      <p:sp>
        <p:nvSpPr>
          <p:cNvPr id="2" name="Footer Placeholder 1">
            <a:extLst>
              <a:ext uri="{FF2B5EF4-FFF2-40B4-BE49-F238E27FC236}">
                <a16:creationId xmlns:a16="http://schemas.microsoft.com/office/drawing/2014/main" id="{7F41EA01-4AA0-866A-2ADB-0BB98199ADCA}"/>
              </a:ext>
            </a:extLst>
          </p:cNvPr>
          <p:cNvSpPr>
            <a:spLocks noGrp="1"/>
          </p:cNvSpPr>
          <p:nvPr>
            <p:ph type="ftr" sz="quarter" idx="13"/>
          </p:nvPr>
        </p:nvSpPr>
        <p:spPr/>
        <p:txBody>
          <a:bodyPr/>
          <a:lstStyle/>
          <a:p>
            <a:endParaRPr lang="en-US"/>
          </a:p>
        </p:txBody>
      </p:sp>
      <p:sp>
        <p:nvSpPr>
          <p:cNvPr id="3" name="Slide Number Placeholder 2">
            <a:extLst>
              <a:ext uri="{FF2B5EF4-FFF2-40B4-BE49-F238E27FC236}">
                <a16:creationId xmlns:a16="http://schemas.microsoft.com/office/drawing/2014/main" id="{D4690A5C-8AF8-6249-F6BD-456E93875261}"/>
              </a:ext>
            </a:extLst>
          </p:cNvPr>
          <p:cNvSpPr>
            <a:spLocks noGrp="1"/>
          </p:cNvSpPr>
          <p:nvPr>
            <p:ph type="sldNum" sz="quarter" idx="14"/>
          </p:nvPr>
        </p:nvSpPr>
        <p:spPr/>
        <p:txBody>
          <a:bodyPr/>
          <a:lstStyle/>
          <a:p>
            <a:fld id="{7DB356FA-E26A-A14C-A440-88826ABCCFC0}" type="slidenum">
              <a:rPr lang="en-US" smtClean="0"/>
              <a:pPr/>
              <a:t>‹#›</a:t>
            </a:fld>
            <a:endParaRPr lang="en-US"/>
          </a:p>
        </p:txBody>
      </p:sp>
    </p:spTree>
    <p:extLst>
      <p:ext uri="{BB962C8B-B14F-4D97-AF65-F5344CB8AC3E}">
        <p14:creationId xmlns:p14="http://schemas.microsoft.com/office/powerpoint/2010/main" val="95670457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Single column 1">
    <p:bg>
      <p:bgPr>
        <a:solidFill>
          <a:srgbClr val="F2FBFC"/>
        </a:solidFill>
        <a:effectLst/>
      </p:bgPr>
    </p:bg>
    <p:spTree>
      <p:nvGrpSpPr>
        <p:cNvPr id="1" name=""/>
        <p:cNvGrpSpPr/>
        <p:nvPr/>
      </p:nvGrpSpPr>
      <p:grpSpPr>
        <a:xfrm>
          <a:off x="0" y="0"/>
          <a:ext cx="0" cy="0"/>
          <a:chOff x="0" y="0"/>
          <a:chExt cx="0" cy="0"/>
        </a:xfrm>
      </p:grpSpPr>
      <p:sp>
        <p:nvSpPr>
          <p:cNvPr id="10" name="Rectangle 9"/>
          <p:cNvSpPr/>
          <p:nvPr userDrawn="1"/>
        </p:nvSpPr>
        <p:spPr>
          <a:xfrm>
            <a:off x="0" y="24064"/>
            <a:ext cx="18288000" cy="1064790"/>
          </a:xfrm>
          <a:prstGeom prst="rect">
            <a:avLst/>
          </a:prstGeom>
          <a:gradFill>
            <a:gsLst>
              <a:gs pos="0">
                <a:srgbClr val="0062A5"/>
              </a:gs>
              <a:gs pos="100000">
                <a:srgbClr val="00315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003302" y="85344"/>
            <a:ext cx="15773400" cy="954742"/>
          </a:xfrm>
        </p:spPr>
        <p:txBody>
          <a:bodyPr anchor="b"/>
          <a:lstStyle>
            <a:lvl1pPr>
              <a:defRPr>
                <a:solidFill>
                  <a:schemeClr val="bg1"/>
                </a:solidFill>
              </a:defRPr>
            </a:lvl1pPr>
          </a:lstStyle>
          <a:p>
            <a:r>
              <a:rPr lang="en-US"/>
              <a:t>Click to edit Master title style</a:t>
            </a:r>
          </a:p>
        </p:txBody>
      </p:sp>
      <p:sp>
        <p:nvSpPr>
          <p:cNvPr id="11" name="Text Placeholder 10"/>
          <p:cNvSpPr>
            <a:spLocks noGrp="1"/>
          </p:cNvSpPr>
          <p:nvPr>
            <p:ph type="body" sz="quarter" idx="10"/>
          </p:nvPr>
        </p:nvSpPr>
        <p:spPr>
          <a:xfrm>
            <a:off x="1003302" y="1658493"/>
            <a:ext cx="15773400" cy="7728395"/>
          </a:xfrm>
        </p:spPr>
        <p:txBody>
          <a:bodyPr/>
          <a:lstStyle>
            <a:lvl1pPr>
              <a:defRPr>
                <a:solidFill>
                  <a:srgbClr val="002240"/>
                </a:solidFill>
              </a:defRPr>
            </a:lvl1pPr>
            <a:lvl2pPr>
              <a:defRPr>
                <a:solidFill>
                  <a:srgbClr val="002240"/>
                </a:solidFill>
              </a:defRPr>
            </a:lvl2pPr>
            <a:lvl3pPr>
              <a:defRPr>
                <a:solidFill>
                  <a:srgbClr val="002240"/>
                </a:solidFill>
              </a:defRPr>
            </a:lvl3pPr>
            <a:lvl4pPr>
              <a:defRPr>
                <a:solidFill>
                  <a:srgbClr val="002240"/>
                </a:solidFill>
              </a:defRPr>
            </a:lvl4pPr>
            <a:lvl5pPr>
              <a:defRPr>
                <a:solidFill>
                  <a:srgbClr val="00224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   </a:t>
            </a:r>
          </a:p>
        </p:txBody>
      </p:sp>
      <p:sp>
        <p:nvSpPr>
          <p:cNvPr id="12" name="Rectangle 11"/>
          <p:cNvSpPr/>
          <p:nvPr userDrawn="1"/>
        </p:nvSpPr>
        <p:spPr>
          <a:xfrm>
            <a:off x="0" y="10241281"/>
            <a:ext cx="18288000" cy="47243"/>
          </a:xfrm>
          <a:prstGeom prst="rect">
            <a:avLst/>
          </a:prstGeom>
          <a:gradFill>
            <a:gsLst>
              <a:gs pos="0">
                <a:srgbClr val="0062A5"/>
              </a:gs>
              <a:gs pos="100000">
                <a:srgbClr val="00315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17008356-A1EE-1CB4-7F63-05A0EE814295}"/>
              </a:ext>
            </a:extLst>
          </p:cNvPr>
          <p:cNvSpPr>
            <a:spLocks noGrp="1"/>
          </p:cNvSpPr>
          <p:nvPr>
            <p:ph type="sldNum" sz="quarter" idx="14"/>
          </p:nvPr>
        </p:nvSpPr>
        <p:spPr>
          <a:xfrm>
            <a:off x="13601700" y="9534525"/>
            <a:ext cx="4114800" cy="547688"/>
          </a:xfrm>
        </p:spPr>
        <p:txBody>
          <a:bodyPr/>
          <a:lstStyle/>
          <a:p>
            <a:fld id="{7DB356FA-E26A-A14C-A440-88826ABCCFC0}" type="slidenum">
              <a:rPr lang="en-US" smtClean="0"/>
              <a:pPr/>
              <a:t>‹#›</a:t>
            </a:fld>
            <a:endParaRPr lang="en-US"/>
          </a:p>
        </p:txBody>
      </p:sp>
    </p:spTree>
    <p:extLst>
      <p:ext uri="{BB962C8B-B14F-4D97-AF65-F5344CB8AC3E}">
        <p14:creationId xmlns:p14="http://schemas.microsoft.com/office/powerpoint/2010/main" val="31667422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Single column 2">
    <p:bg>
      <p:bgPr>
        <a:gradFill>
          <a:gsLst>
            <a:gs pos="0">
              <a:srgbClr val="0062A5"/>
            </a:gs>
            <a:gs pos="100000">
              <a:srgbClr val="003154"/>
            </a:gs>
          </a:gsLst>
          <a:lin ang="5400000" scaled="1"/>
        </a:gradFill>
        <a:effectLst/>
      </p:bgPr>
    </p:bg>
    <p:spTree>
      <p:nvGrpSpPr>
        <p:cNvPr id="1" name=""/>
        <p:cNvGrpSpPr/>
        <p:nvPr/>
      </p:nvGrpSpPr>
      <p:grpSpPr>
        <a:xfrm>
          <a:off x="0" y="0"/>
          <a:ext cx="0" cy="0"/>
          <a:chOff x="0" y="0"/>
          <a:chExt cx="0" cy="0"/>
        </a:xfrm>
      </p:grpSpPr>
      <p:sp>
        <p:nvSpPr>
          <p:cNvPr id="8" name="Rectangle 7"/>
          <p:cNvSpPr/>
          <p:nvPr userDrawn="1"/>
        </p:nvSpPr>
        <p:spPr>
          <a:xfrm>
            <a:off x="0" y="1"/>
            <a:ext cx="18288000" cy="1085999"/>
          </a:xfrm>
          <a:prstGeom prst="rect">
            <a:avLst/>
          </a:prstGeom>
          <a:solidFill>
            <a:srgbClr val="F2FB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003302" y="85344"/>
            <a:ext cx="15773400" cy="954742"/>
          </a:xfrm>
        </p:spPr>
        <p:txBody>
          <a:bodyPr anchor="b"/>
          <a:lstStyle>
            <a:lvl1pPr>
              <a:defRPr>
                <a:solidFill>
                  <a:srgbClr val="002240"/>
                </a:solidFill>
              </a:defRPr>
            </a:lvl1pPr>
          </a:lstStyle>
          <a:p>
            <a:r>
              <a:rPr lang="en-US"/>
              <a:t>Click to edit Master title style</a:t>
            </a:r>
          </a:p>
        </p:txBody>
      </p:sp>
      <p:sp>
        <p:nvSpPr>
          <p:cNvPr id="9" name="Rectangle 8"/>
          <p:cNvSpPr/>
          <p:nvPr userDrawn="1"/>
        </p:nvSpPr>
        <p:spPr>
          <a:xfrm>
            <a:off x="0" y="10241281"/>
            <a:ext cx="18288000" cy="45719"/>
          </a:xfrm>
          <a:prstGeom prst="rect">
            <a:avLst/>
          </a:prstGeom>
          <a:solidFill>
            <a:srgbClr val="F2FB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 Placeholder 10"/>
          <p:cNvSpPr>
            <a:spLocks noGrp="1"/>
          </p:cNvSpPr>
          <p:nvPr>
            <p:ph type="body" sz="quarter" idx="10"/>
          </p:nvPr>
        </p:nvSpPr>
        <p:spPr>
          <a:xfrm>
            <a:off x="1003302" y="1658493"/>
            <a:ext cx="15773400" cy="7728395"/>
          </a:xfrm>
        </p:spPr>
        <p:txBody>
          <a:bodyPr/>
          <a:lstStyle>
            <a:lvl1pPr>
              <a:defRPr>
                <a:solidFill>
                  <a:srgbClr val="F2FBFC"/>
                </a:solidFill>
              </a:defRPr>
            </a:lvl1pPr>
            <a:lvl2pPr>
              <a:defRPr>
                <a:solidFill>
                  <a:srgbClr val="F2FBFC"/>
                </a:solidFill>
              </a:defRPr>
            </a:lvl2pPr>
            <a:lvl3pPr>
              <a:defRPr>
                <a:solidFill>
                  <a:srgbClr val="F2FBFC"/>
                </a:solidFill>
              </a:defRPr>
            </a:lvl3pPr>
            <a:lvl4pPr>
              <a:defRPr>
                <a:solidFill>
                  <a:srgbClr val="F2FBFC"/>
                </a:solidFill>
              </a:defRPr>
            </a:lvl4pPr>
            <a:lvl5pPr>
              <a:defRPr>
                <a:solidFill>
                  <a:srgbClr val="F2FBFC"/>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   </a:t>
            </a:r>
          </a:p>
        </p:txBody>
      </p:sp>
      <p:sp>
        <p:nvSpPr>
          <p:cNvPr id="3" name="Slide Number Placeholder 2">
            <a:extLst>
              <a:ext uri="{FF2B5EF4-FFF2-40B4-BE49-F238E27FC236}">
                <a16:creationId xmlns:a16="http://schemas.microsoft.com/office/drawing/2014/main" id="{DE317C7B-56BA-9947-C615-E61F257D44AD}"/>
              </a:ext>
            </a:extLst>
          </p:cNvPr>
          <p:cNvSpPr>
            <a:spLocks noGrp="1"/>
          </p:cNvSpPr>
          <p:nvPr>
            <p:ph type="sldNum" sz="quarter" idx="14"/>
          </p:nvPr>
        </p:nvSpPr>
        <p:spPr>
          <a:xfrm>
            <a:off x="13601700" y="9534525"/>
            <a:ext cx="4114800" cy="547688"/>
          </a:xfrm>
        </p:spPr>
        <p:txBody>
          <a:bodyPr/>
          <a:lstStyle/>
          <a:p>
            <a:fld id="{7DB356FA-E26A-A14C-A440-88826ABCCFC0}" type="slidenum">
              <a:rPr lang="en-US" smtClean="0"/>
              <a:pPr/>
              <a:t>‹#›</a:t>
            </a:fld>
            <a:endParaRPr lang="en-US"/>
          </a:p>
        </p:txBody>
      </p:sp>
    </p:spTree>
    <p:extLst>
      <p:ext uri="{BB962C8B-B14F-4D97-AF65-F5344CB8AC3E}">
        <p14:creationId xmlns:p14="http://schemas.microsoft.com/office/powerpoint/2010/main" val="253473660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1_Closing Slide">
    <p:bg>
      <p:bgPr>
        <a:solidFill>
          <a:srgbClr val="00323E"/>
        </a:solidFill>
        <a:effectLst/>
      </p:bgPr>
    </p:bg>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914400" y="2701208"/>
            <a:ext cx="16459200" cy="1714500"/>
          </a:xfrm>
          <a:prstGeom prst="rect">
            <a:avLst/>
          </a:prstGeom>
        </p:spPr>
        <p:txBody>
          <a:bodyPr lIns="182850" tIns="182850" rIns="182850" bIns="182850" anchor="b"/>
          <a:lstStyle>
            <a:lvl1pPr lvl="0" algn="ctr" rtl="0">
              <a:spcBef>
                <a:spcPts val="0"/>
              </a:spcBef>
              <a:buNone/>
              <a:defRPr sz="4500">
                <a:solidFill>
                  <a:srgbClr val="F3F3F3"/>
                </a:solidFill>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r>
              <a:rPr lang="en-US"/>
              <a:t>Click to edit Master title style</a:t>
            </a:r>
            <a:endParaRPr/>
          </a:p>
        </p:txBody>
      </p:sp>
      <p:sp>
        <p:nvSpPr>
          <p:cNvPr id="76" name="Shape 76"/>
          <p:cNvSpPr txBox="1">
            <a:spLocks noGrp="1"/>
          </p:cNvSpPr>
          <p:nvPr>
            <p:ph type="subTitle" idx="1"/>
          </p:nvPr>
        </p:nvSpPr>
        <p:spPr>
          <a:xfrm>
            <a:off x="2888100" y="4163825"/>
            <a:ext cx="12511800" cy="719400"/>
          </a:xfrm>
          <a:prstGeom prst="rect">
            <a:avLst/>
          </a:prstGeom>
        </p:spPr>
        <p:txBody>
          <a:bodyPr lIns="182850" tIns="182850" rIns="182850" bIns="182850"/>
          <a:lstStyle>
            <a:lvl1pPr lvl="0" algn="ctr" rtl="0">
              <a:spcBef>
                <a:spcPts val="0"/>
              </a:spcBef>
              <a:buNone/>
              <a:defRPr>
                <a:solidFill>
                  <a:srgbClr val="FFEE56"/>
                </a:solidFill>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r>
              <a:rPr lang="en-US"/>
              <a:t>Click to edit Master subtitle style</a:t>
            </a:r>
            <a:endParaRPr/>
          </a:p>
        </p:txBody>
      </p:sp>
      <p:sp>
        <p:nvSpPr>
          <p:cNvPr id="2" name="Slide Number Placeholder 2">
            <a:extLst>
              <a:ext uri="{FF2B5EF4-FFF2-40B4-BE49-F238E27FC236}">
                <a16:creationId xmlns:a16="http://schemas.microsoft.com/office/drawing/2014/main" id="{ABC61E8F-81A3-E11C-44B8-09B17FF21CAE}"/>
              </a:ext>
            </a:extLst>
          </p:cNvPr>
          <p:cNvSpPr>
            <a:spLocks noGrp="1"/>
          </p:cNvSpPr>
          <p:nvPr>
            <p:ph type="sldNum" sz="quarter" idx="14"/>
          </p:nvPr>
        </p:nvSpPr>
        <p:spPr>
          <a:xfrm>
            <a:off x="13601700" y="9534525"/>
            <a:ext cx="4114800" cy="547688"/>
          </a:xfrm>
        </p:spPr>
        <p:txBody>
          <a:bodyPr/>
          <a:lstStyle/>
          <a:p>
            <a:fld id="{7DB356FA-E26A-A14C-A440-88826ABCCFC0}" type="slidenum">
              <a:rPr lang="en-US" smtClean="0"/>
              <a:pPr/>
              <a:t>‹#›</a:t>
            </a:fld>
            <a:endParaRPr lang="en-US"/>
          </a:p>
        </p:txBody>
      </p:sp>
    </p:spTree>
    <p:extLst>
      <p:ext uri="{BB962C8B-B14F-4D97-AF65-F5344CB8AC3E}">
        <p14:creationId xmlns:p14="http://schemas.microsoft.com/office/powerpoint/2010/main" val="166084880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Alt title page">
    <p:bg>
      <p:bgPr>
        <a:solidFill>
          <a:srgbClr val="F2FBFC"/>
        </a:solidFill>
        <a:effectLst/>
      </p:bgPr>
    </p:bg>
    <p:spTree>
      <p:nvGrpSpPr>
        <p:cNvPr id="1" name=""/>
        <p:cNvGrpSpPr/>
        <p:nvPr/>
      </p:nvGrpSpPr>
      <p:grpSpPr>
        <a:xfrm>
          <a:off x="0" y="0"/>
          <a:ext cx="0" cy="0"/>
          <a:chOff x="0" y="0"/>
          <a:chExt cx="0" cy="0"/>
        </a:xfrm>
      </p:grpSpPr>
      <p:sp>
        <p:nvSpPr>
          <p:cNvPr id="11" name="Rectangle 10"/>
          <p:cNvSpPr/>
          <p:nvPr userDrawn="1"/>
        </p:nvSpPr>
        <p:spPr>
          <a:xfrm>
            <a:off x="0" y="0"/>
            <a:ext cx="7359804" cy="10287000"/>
          </a:xfrm>
          <a:prstGeom prst="rect">
            <a:avLst/>
          </a:prstGeom>
          <a:gradFill>
            <a:gsLst>
              <a:gs pos="0">
                <a:srgbClr val="0062A5"/>
              </a:gs>
              <a:gs pos="100000">
                <a:srgbClr val="00315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ontent Placeholder 11"/>
          <p:cNvSpPr>
            <a:spLocks noGrp="1"/>
          </p:cNvSpPr>
          <p:nvPr>
            <p:ph sz="quarter" idx="10"/>
          </p:nvPr>
        </p:nvSpPr>
        <p:spPr>
          <a:xfrm>
            <a:off x="7672388" y="4594071"/>
            <a:ext cx="8609012" cy="1606550"/>
          </a:xfrm>
          <a:prstGeom prst="rect">
            <a:avLst/>
          </a:prstGeom>
        </p:spPr>
        <p:txBody>
          <a:bodyPr>
            <a:noAutofit/>
          </a:bodyPr>
          <a:lstStyle>
            <a:lvl1pPr marL="0" indent="0">
              <a:buNone/>
              <a:defRPr sz="6000">
                <a:solidFill>
                  <a:srgbClr val="002240"/>
                </a:solidFill>
              </a:defRPr>
            </a:lvl1pPr>
          </a:lstStyle>
          <a:p>
            <a:pPr lvl="0"/>
            <a:r>
              <a:rPr lang="en-US"/>
              <a:t>Click to edit Master text style</a:t>
            </a:r>
          </a:p>
        </p:txBody>
      </p:sp>
      <p:sp>
        <p:nvSpPr>
          <p:cNvPr id="13" name="Content Placeholder 11"/>
          <p:cNvSpPr>
            <a:spLocks noGrp="1"/>
          </p:cNvSpPr>
          <p:nvPr>
            <p:ph sz="quarter" idx="11"/>
          </p:nvPr>
        </p:nvSpPr>
        <p:spPr>
          <a:xfrm>
            <a:off x="3502325" y="4590357"/>
            <a:ext cx="3589851" cy="1606550"/>
          </a:xfrm>
          <a:prstGeom prst="rect">
            <a:avLst/>
          </a:prstGeom>
        </p:spPr>
        <p:txBody>
          <a:bodyPr>
            <a:noAutofit/>
          </a:bodyPr>
          <a:lstStyle>
            <a:lvl1pPr marL="0" indent="0">
              <a:buNone/>
              <a:defRPr sz="6000">
                <a:solidFill>
                  <a:schemeClr val="bg1"/>
                </a:solidFill>
              </a:defRPr>
            </a:lvl1pPr>
          </a:lstStyle>
          <a:p>
            <a:pPr lvl="0"/>
            <a:r>
              <a:rPr lang="en-US"/>
              <a:t>Click to edit Master text style</a:t>
            </a:r>
          </a:p>
        </p:txBody>
      </p:sp>
      <p:sp>
        <p:nvSpPr>
          <p:cNvPr id="15" name="Text Placeholder 14"/>
          <p:cNvSpPr>
            <a:spLocks noGrp="1"/>
          </p:cNvSpPr>
          <p:nvPr>
            <p:ph type="body" sz="quarter" idx="12"/>
          </p:nvPr>
        </p:nvSpPr>
        <p:spPr>
          <a:xfrm>
            <a:off x="7672388" y="8229600"/>
            <a:ext cx="8609012" cy="1587500"/>
          </a:xfrm>
          <a:prstGeom prst="rect">
            <a:avLst/>
          </a:prstGeom>
        </p:spPr>
        <p:txBody>
          <a:bodyPr>
            <a:normAutofit/>
          </a:bodyPr>
          <a:lstStyle>
            <a:lvl1pPr marL="0" indent="0">
              <a:buNone/>
              <a:defRPr sz="3600">
                <a:solidFill>
                  <a:srgbClr val="002240"/>
                </a:solidFill>
              </a:defRPr>
            </a:lvl1pPr>
          </a:lstStyle>
          <a:p>
            <a:pPr lvl="0"/>
            <a:r>
              <a:rPr lang="en-US"/>
              <a:t>Click to edit Master text styles</a:t>
            </a:r>
          </a:p>
        </p:txBody>
      </p:sp>
      <p:sp>
        <p:nvSpPr>
          <p:cNvPr id="2" name="Slide Number Placeholder 2">
            <a:extLst>
              <a:ext uri="{FF2B5EF4-FFF2-40B4-BE49-F238E27FC236}">
                <a16:creationId xmlns:a16="http://schemas.microsoft.com/office/drawing/2014/main" id="{365F54D8-4254-344E-AADE-64F66E385873}"/>
              </a:ext>
            </a:extLst>
          </p:cNvPr>
          <p:cNvSpPr>
            <a:spLocks noGrp="1"/>
          </p:cNvSpPr>
          <p:nvPr>
            <p:ph type="sldNum" sz="quarter" idx="14"/>
          </p:nvPr>
        </p:nvSpPr>
        <p:spPr>
          <a:xfrm>
            <a:off x="13601700" y="9534525"/>
            <a:ext cx="4114800" cy="547688"/>
          </a:xfrm>
        </p:spPr>
        <p:txBody>
          <a:bodyPr/>
          <a:lstStyle/>
          <a:p>
            <a:fld id="{7DB356FA-E26A-A14C-A440-88826ABCCFC0}" type="slidenum">
              <a:rPr lang="en-US" smtClean="0"/>
              <a:pPr/>
              <a:t>‹#›</a:t>
            </a:fld>
            <a:endParaRPr lang="en-US"/>
          </a:p>
        </p:txBody>
      </p:sp>
    </p:spTree>
    <p:extLst>
      <p:ext uri="{BB962C8B-B14F-4D97-AF65-F5344CB8AC3E}">
        <p14:creationId xmlns:p14="http://schemas.microsoft.com/office/powerpoint/2010/main" val="98001908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Alt title page 2">
    <p:bg>
      <p:bgPr>
        <a:solidFill>
          <a:srgbClr val="F2FBFC"/>
        </a:solidFill>
        <a:effectLst/>
      </p:bgPr>
    </p:bg>
    <p:spTree>
      <p:nvGrpSpPr>
        <p:cNvPr id="1" name=""/>
        <p:cNvGrpSpPr/>
        <p:nvPr/>
      </p:nvGrpSpPr>
      <p:grpSpPr>
        <a:xfrm>
          <a:off x="0" y="0"/>
          <a:ext cx="0" cy="0"/>
          <a:chOff x="0" y="0"/>
          <a:chExt cx="0" cy="0"/>
        </a:xfrm>
      </p:grpSpPr>
      <p:pic>
        <p:nvPicPr>
          <p:cNvPr id="17" name="Picture 16"/>
          <p:cNvPicPr>
            <a:picLocks noChangeAspect="1"/>
          </p:cNvPicPr>
          <p:nvPr userDrawn="1"/>
        </p:nvPicPr>
        <p:blipFill rotWithShape="1">
          <a:blip r:embed="rId2">
            <a:alphaModFix amt="23000"/>
            <a:extLst>
              <a:ext uri="{28A0092B-C50C-407E-A947-70E740481C1C}">
                <a14:useLocalDpi xmlns:a14="http://schemas.microsoft.com/office/drawing/2010/main" val="0"/>
              </a:ext>
            </a:extLst>
          </a:blip>
          <a:srcRect l="5763" r="15510"/>
          <a:stretch/>
        </p:blipFill>
        <p:spPr>
          <a:xfrm>
            <a:off x="5149516" y="0"/>
            <a:ext cx="13186611" cy="10287000"/>
          </a:xfrm>
          <a:prstGeom prst="rect">
            <a:avLst/>
          </a:prstGeom>
        </p:spPr>
      </p:pic>
      <p:sp>
        <p:nvSpPr>
          <p:cNvPr id="16" name="Rectangle 15"/>
          <p:cNvSpPr/>
          <p:nvPr userDrawn="1"/>
        </p:nvSpPr>
        <p:spPr>
          <a:xfrm>
            <a:off x="0" y="24064"/>
            <a:ext cx="5149516" cy="10287000"/>
          </a:xfrm>
          <a:prstGeom prst="rect">
            <a:avLst/>
          </a:prstGeom>
          <a:gradFill>
            <a:gsLst>
              <a:gs pos="0">
                <a:srgbClr val="0062A5"/>
              </a:gs>
              <a:gs pos="100000">
                <a:srgbClr val="00315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Content Placeholder 11"/>
          <p:cNvSpPr>
            <a:spLocks noGrp="1"/>
          </p:cNvSpPr>
          <p:nvPr>
            <p:ph sz="quarter" idx="10"/>
          </p:nvPr>
        </p:nvSpPr>
        <p:spPr>
          <a:xfrm>
            <a:off x="5353646" y="4590357"/>
            <a:ext cx="11346185" cy="1606550"/>
          </a:xfrm>
          <a:prstGeom prst="rect">
            <a:avLst/>
          </a:prstGeom>
        </p:spPr>
        <p:txBody>
          <a:bodyPr>
            <a:noAutofit/>
          </a:bodyPr>
          <a:lstStyle>
            <a:lvl1pPr marL="0" indent="0">
              <a:buNone/>
              <a:defRPr sz="6000">
                <a:solidFill>
                  <a:srgbClr val="002240"/>
                </a:solidFill>
              </a:defRPr>
            </a:lvl1pPr>
          </a:lstStyle>
          <a:p>
            <a:pPr lvl="0"/>
            <a:r>
              <a:rPr lang="en-US"/>
              <a:t>Click to edit Master text style</a:t>
            </a:r>
          </a:p>
        </p:txBody>
      </p:sp>
      <p:sp>
        <p:nvSpPr>
          <p:cNvPr id="12" name="Content Placeholder 11"/>
          <p:cNvSpPr>
            <a:spLocks noGrp="1"/>
          </p:cNvSpPr>
          <p:nvPr>
            <p:ph sz="quarter" idx="11"/>
          </p:nvPr>
        </p:nvSpPr>
        <p:spPr>
          <a:xfrm>
            <a:off x="1639020" y="4590357"/>
            <a:ext cx="3407790" cy="1606550"/>
          </a:xfrm>
          <a:prstGeom prst="rect">
            <a:avLst/>
          </a:prstGeom>
        </p:spPr>
        <p:txBody>
          <a:bodyPr>
            <a:noAutofit/>
          </a:bodyPr>
          <a:lstStyle>
            <a:lvl1pPr marL="0" indent="0">
              <a:buNone/>
              <a:defRPr sz="6000">
                <a:solidFill>
                  <a:schemeClr val="bg1"/>
                </a:solidFill>
              </a:defRPr>
            </a:lvl1pPr>
          </a:lstStyle>
          <a:p>
            <a:pPr lvl="0"/>
            <a:r>
              <a:rPr lang="en-US"/>
              <a:t>Click to edit Master text style</a:t>
            </a:r>
          </a:p>
        </p:txBody>
      </p:sp>
      <p:sp>
        <p:nvSpPr>
          <p:cNvPr id="13" name="Text Placeholder 14"/>
          <p:cNvSpPr>
            <a:spLocks noGrp="1"/>
          </p:cNvSpPr>
          <p:nvPr>
            <p:ph type="body" sz="quarter" idx="12"/>
          </p:nvPr>
        </p:nvSpPr>
        <p:spPr>
          <a:xfrm>
            <a:off x="5353647" y="8229600"/>
            <a:ext cx="10927753" cy="1587500"/>
          </a:xfrm>
          <a:prstGeom prst="rect">
            <a:avLst/>
          </a:prstGeom>
        </p:spPr>
        <p:txBody>
          <a:bodyPr>
            <a:normAutofit/>
          </a:bodyPr>
          <a:lstStyle>
            <a:lvl1pPr marL="0" indent="0">
              <a:buNone/>
              <a:defRPr sz="3600">
                <a:solidFill>
                  <a:srgbClr val="002240"/>
                </a:solidFill>
              </a:defRPr>
            </a:lvl1pPr>
          </a:lstStyle>
          <a:p>
            <a:pPr lvl="0"/>
            <a:r>
              <a:rPr lang="en-US"/>
              <a:t>Click to edit Master text styles</a:t>
            </a:r>
          </a:p>
        </p:txBody>
      </p:sp>
      <p:sp>
        <p:nvSpPr>
          <p:cNvPr id="2" name="Slide Number Placeholder 2">
            <a:extLst>
              <a:ext uri="{FF2B5EF4-FFF2-40B4-BE49-F238E27FC236}">
                <a16:creationId xmlns:a16="http://schemas.microsoft.com/office/drawing/2014/main" id="{478483C8-B5FA-17AA-E2E0-9E7CAB402844}"/>
              </a:ext>
            </a:extLst>
          </p:cNvPr>
          <p:cNvSpPr>
            <a:spLocks noGrp="1"/>
          </p:cNvSpPr>
          <p:nvPr>
            <p:ph type="sldNum" sz="quarter" idx="14"/>
          </p:nvPr>
        </p:nvSpPr>
        <p:spPr>
          <a:xfrm>
            <a:off x="13601700" y="9534525"/>
            <a:ext cx="4114800" cy="547688"/>
          </a:xfrm>
        </p:spPr>
        <p:txBody>
          <a:bodyPr/>
          <a:lstStyle/>
          <a:p>
            <a:fld id="{7DB356FA-E26A-A14C-A440-88826ABCCFC0}" type="slidenum">
              <a:rPr lang="en-US" smtClean="0"/>
              <a:pPr/>
              <a:t>‹#›</a:t>
            </a:fld>
            <a:endParaRPr lang="en-US"/>
          </a:p>
        </p:txBody>
      </p:sp>
    </p:spTree>
    <p:extLst>
      <p:ext uri="{BB962C8B-B14F-4D97-AF65-F5344CB8AC3E}">
        <p14:creationId xmlns:p14="http://schemas.microsoft.com/office/powerpoint/2010/main" val="34900683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ndensed single column 1">
    <p:bg>
      <p:bgPr>
        <a:solidFill>
          <a:srgbClr val="F2FBFC"/>
        </a:solidFill>
        <a:effectLst/>
      </p:bgPr>
    </p:bg>
    <p:spTree>
      <p:nvGrpSpPr>
        <p:cNvPr id="1" name=""/>
        <p:cNvGrpSpPr/>
        <p:nvPr/>
      </p:nvGrpSpPr>
      <p:grpSpPr>
        <a:xfrm>
          <a:off x="0" y="0"/>
          <a:ext cx="0" cy="0"/>
          <a:chOff x="0" y="0"/>
          <a:chExt cx="0" cy="0"/>
        </a:xfrm>
      </p:grpSpPr>
      <p:pic>
        <p:nvPicPr>
          <p:cNvPr id="14" name="Picture 13"/>
          <p:cNvPicPr>
            <a:picLocks noChangeAspect="1"/>
          </p:cNvPicPr>
          <p:nvPr userDrawn="1"/>
        </p:nvPicPr>
        <p:blipFill rotWithShape="1">
          <a:blip r:embed="rId2">
            <a:alphaModFix amt="35000"/>
            <a:extLst>
              <a:ext uri="{28A0092B-C50C-407E-A947-70E740481C1C}">
                <a14:useLocalDpi xmlns:a14="http://schemas.microsoft.com/office/drawing/2010/main" val="0"/>
              </a:ext>
            </a:extLst>
          </a:blip>
          <a:srcRect l="27920" r="39737"/>
          <a:stretch/>
        </p:blipFill>
        <p:spPr>
          <a:xfrm>
            <a:off x="0" y="10884"/>
            <a:ext cx="5417389" cy="10287000"/>
          </a:xfrm>
          <a:prstGeom prst="rect">
            <a:avLst/>
          </a:prstGeom>
        </p:spPr>
      </p:pic>
      <p:sp>
        <p:nvSpPr>
          <p:cNvPr id="12" name="Rectangle 11"/>
          <p:cNvSpPr/>
          <p:nvPr userDrawn="1"/>
        </p:nvSpPr>
        <p:spPr>
          <a:xfrm>
            <a:off x="0" y="0"/>
            <a:ext cx="18288000" cy="1064790"/>
          </a:xfrm>
          <a:prstGeom prst="rect">
            <a:avLst/>
          </a:prstGeom>
          <a:gradFill>
            <a:gsLst>
              <a:gs pos="0">
                <a:srgbClr val="0062A5"/>
              </a:gs>
              <a:gs pos="100000">
                <a:srgbClr val="00315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003302" y="85344"/>
            <a:ext cx="15773400" cy="954742"/>
          </a:xfrm>
          <a:prstGeom prst="rect">
            <a:avLst/>
          </a:prstGeom>
        </p:spPr>
        <p:txBody>
          <a:bodyPr anchor="b"/>
          <a:lstStyle>
            <a:lvl1pPr>
              <a:defRPr>
                <a:solidFill>
                  <a:schemeClr val="bg1"/>
                </a:solidFill>
              </a:defRPr>
            </a:lvl1pPr>
          </a:lstStyle>
          <a:p>
            <a:r>
              <a:rPr lang="en-US"/>
              <a:t>Click to edit Master title style</a:t>
            </a:r>
          </a:p>
        </p:txBody>
      </p:sp>
      <p:sp>
        <p:nvSpPr>
          <p:cNvPr id="11" name="Text Placeholder 10"/>
          <p:cNvSpPr>
            <a:spLocks noGrp="1"/>
          </p:cNvSpPr>
          <p:nvPr>
            <p:ph type="body" sz="quarter" idx="10"/>
          </p:nvPr>
        </p:nvSpPr>
        <p:spPr>
          <a:xfrm>
            <a:off x="5843588" y="1658493"/>
            <a:ext cx="10933114" cy="7899845"/>
          </a:xfrm>
          <a:prstGeom prst="rect">
            <a:avLst/>
          </a:prstGeom>
        </p:spPr>
        <p:txBody>
          <a:bodyPr/>
          <a:lstStyle>
            <a:lvl1pPr>
              <a:defRPr>
                <a:solidFill>
                  <a:srgbClr val="002240"/>
                </a:solidFill>
              </a:defRPr>
            </a:lvl1pPr>
            <a:lvl2pPr>
              <a:defRPr>
                <a:solidFill>
                  <a:srgbClr val="002240"/>
                </a:solidFill>
              </a:defRPr>
            </a:lvl2pPr>
            <a:lvl3pPr>
              <a:defRPr>
                <a:solidFill>
                  <a:srgbClr val="002240"/>
                </a:solidFill>
              </a:defRPr>
            </a:lvl3pPr>
            <a:lvl4pPr>
              <a:defRPr>
                <a:solidFill>
                  <a:srgbClr val="002240"/>
                </a:solidFill>
              </a:defRPr>
            </a:lvl4pPr>
            <a:lvl5pPr>
              <a:defRPr>
                <a:solidFill>
                  <a:srgbClr val="00224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   </a:t>
            </a:r>
          </a:p>
        </p:txBody>
      </p:sp>
      <p:sp>
        <p:nvSpPr>
          <p:cNvPr id="13" name="Rectangle 12"/>
          <p:cNvSpPr/>
          <p:nvPr userDrawn="1"/>
        </p:nvSpPr>
        <p:spPr>
          <a:xfrm>
            <a:off x="0" y="10239757"/>
            <a:ext cx="18288000" cy="47243"/>
          </a:xfrm>
          <a:prstGeom prst="rect">
            <a:avLst/>
          </a:prstGeom>
          <a:gradFill>
            <a:gsLst>
              <a:gs pos="0">
                <a:srgbClr val="0062A5"/>
              </a:gs>
              <a:gs pos="100000">
                <a:srgbClr val="00315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4BED86C0-E463-2E32-FDBD-7A1A845B04CE}"/>
              </a:ext>
            </a:extLst>
          </p:cNvPr>
          <p:cNvSpPr>
            <a:spLocks noGrp="1"/>
          </p:cNvSpPr>
          <p:nvPr>
            <p:ph type="sldNum" sz="quarter" idx="14"/>
          </p:nvPr>
        </p:nvSpPr>
        <p:spPr>
          <a:xfrm>
            <a:off x="13601700" y="9534525"/>
            <a:ext cx="4114800" cy="547688"/>
          </a:xfrm>
        </p:spPr>
        <p:txBody>
          <a:bodyPr/>
          <a:lstStyle/>
          <a:p>
            <a:fld id="{7DB356FA-E26A-A14C-A440-88826ABCCFC0}" type="slidenum">
              <a:rPr lang="en-US" smtClean="0"/>
              <a:pPr/>
              <a:t>‹#›</a:t>
            </a:fld>
            <a:endParaRPr lang="en-US"/>
          </a:p>
        </p:txBody>
      </p:sp>
    </p:spTree>
    <p:extLst>
      <p:ext uri="{BB962C8B-B14F-4D97-AF65-F5344CB8AC3E}">
        <p14:creationId xmlns:p14="http://schemas.microsoft.com/office/powerpoint/2010/main" val="12428935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wo Content">
    <p:bg>
      <p:bgPr>
        <a:solidFill>
          <a:srgbClr val="F2FBFC"/>
        </a:solidFill>
        <a:effectLst/>
      </p:bgPr>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1257300" y="1709732"/>
            <a:ext cx="7772400" cy="6527007"/>
          </a:xfrm>
          <a:prstGeom prst="rect">
            <a:avLst/>
          </a:prstGeom>
        </p:spPr>
        <p:txBody>
          <a:bodyPr/>
          <a:lstStyle>
            <a:lvl1pPr>
              <a:defRPr>
                <a:solidFill>
                  <a:srgbClr val="002240"/>
                </a:solidFill>
              </a:defRPr>
            </a:lvl1pPr>
            <a:lvl2pPr>
              <a:defRPr>
                <a:solidFill>
                  <a:srgbClr val="002240"/>
                </a:solidFill>
              </a:defRPr>
            </a:lvl2pPr>
            <a:lvl3pPr>
              <a:defRPr>
                <a:solidFill>
                  <a:srgbClr val="002240"/>
                </a:solidFill>
              </a:defRPr>
            </a:lvl3pPr>
            <a:lvl4pPr>
              <a:defRPr>
                <a:solidFill>
                  <a:srgbClr val="002240"/>
                </a:solidFill>
              </a:defRPr>
            </a:lvl4pPr>
            <a:lvl5pPr>
              <a:defRPr>
                <a:solidFill>
                  <a:srgbClr val="00224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9258300" y="1709732"/>
            <a:ext cx="7772400" cy="6527007"/>
          </a:xfrm>
          <a:prstGeom prst="rect">
            <a:avLst/>
          </a:prstGeom>
        </p:spPr>
        <p:txBody>
          <a:bodyPr/>
          <a:lstStyle>
            <a:lvl1pPr>
              <a:defRPr>
                <a:solidFill>
                  <a:srgbClr val="002240"/>
                </a:solidFill>
              </a:defRPr>
            </a:lvl1pPr>
            <a:lvl2pPr>
              <a:defRPr>
                <a:solidFill>
                  <a:srgbClr val="002240"/>
                </a:solidFill>
              </a:defRPr>
            </a:lvl2pPr>
            <a:lvl3pPr>
              <a:defRPr>
                <a:solidFill>
                  <a:srgbClr val="002240"/>
                </a:solidFill>
              </a:defRPr>
            </a:lvl3pPr>
            <a:lvl4pPr>
              <a:defRPr>
                <a:solidFill>
                  <a:srgbClr val="002240"/>
                </a:solidFill>
              </a:defRPr>
            </a:lvl4pPr>
            <a:lvl5pPr>
              <a:defRPr>
                <a:solidFill>
                  <a:srgbClr val="00224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Rectangle 9"/>
          <p:cNvSpPr/>
          <p:nvPr userDrawn="1"/>
        </p:nvSpPr>
        <p:spPr>
          <a:xfrm>
            <a:off x="0" y="2855"/>
            <a:ext cx="18288000" cy="1085999"/>
          </a:xfrm>
          <a:prstGeom prst="rect">
            <a:avLst/>
          </a:prstGeom>
          <a:gradFill>
            <a:gsLst>
              <a:gs pos="0">
                <a:srgbClr val="0062A5"/>
              </a:gs>
              <a:gs pos="100000">
                <a:srgbClr val="00315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userDrawn="1"/>
        </p:nvSpPr>
        <p:spPr>
          <a:xfrm>
            <a:off x="0" y="10241281"/>
            <a:ext cx="18288000" cy="45719"/>
          </a:xfrm>
          <a:prstGeom prst="rect">
            <a:avLst/>
          </a:prstGeom>
          <a:gradFill>
            <a:gsLst>
              <a:gs pos="0">
                <a:srgbClr val="0062A5"/>
              </a:gs>
              <a:gs pos="100000">
                <a:srgbClr val="00315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itle 1"/>
          <p:cNvSpPr>
            <a:spLocks noGrp="1"/>
          </p:cNvSpPr>
          <p:nvPr>
            <p:ph type="title"/>
          </p:nvPr>
        </p:nvSpPr>
        <p:spPr>
          <a:xfrm>
            <a:off x="1003302" y="85344"/>
            <a:ext cx="15773400" cy="954742"/>
          </a:xfrm>
          <a:prstGeom prst="rect">
            <a:avLst/>
          </a:prstGeom>
        </p:spPr>
        <p:txBody>
          <a:bodyPr anchor="b"/>
          <a:lstStyle>
            <a:lvl1pPr>
              <a:defRPr>
                <a:solidFill>
                  <a:schemeClr val="bg1"/>
                </a:solidFill>
              </a:defRPr>
            </a:lvl1pPr>
          </a:lstStyle>
          <a:p>
            <a:r>
              <a:rPr lang="en-US"/>
              <a:t>Click to edit Master title style</a:t>
            </a:r>
          </a:p>
        </p:txBody>
      </p:sp>
      <p:sp>
        <p:nvSpPr>
          <p:cNvPr id="2" name="Slide Number Placeholder 2">
            <a:extLst>
              <a:ext uri="{FF2B5EF4-FFF2-40B4-BE49-F238E27FC236}">
                <a16:creationId xmlns:a16="http://schemas.microsoft.com/office/drawing/2014/main" id="{67DA26D6-9AE8-BEBA-D58A-4F1097DAB22E}"/>
              </a:ext>
            </a:extLst>
          </p:cNvPr>
          <p:cNvSpPr>
            <a:spLocks noGrp="1"/>
          </p:cNvSpPr>
          <p:nvPr>
            <p:ph type="sldNum" sz="quarter" idx="14"/>
          </p:nvPr>
        </p:nvSpPr>
        <p:spPr>
          <a:xfrm>
            <a:off x="13601700" y="9534525"/>
            <a:ext cx="4114800" cy="547688"/>
          </a:xfrm>
        </p:spPr>
        <p:txBody>
          <a:bodyPr/>
          <a:lstStyle/>
          <a:p>
            <a:fld id="{7DB356FA-E26A-A14C-A440-88826ABCCFC0}" type="slidenum">
              <a:rPr lang="en-US" smtClean="0"/>
              <a:pPr/>
              <a:t>‹#›</a:t>
            </a:fld>
            <a:endParaRPr lang="en-US"/>
          </a:p>
        </p:txBody>
      </p:sp>
    </p:spTree>
    <p:extLst>
      <p:ext uri="{BB962C8B-B14F-4D97-AF65-F5344CB8AC3E}">
        <p14:creationId xmlns:p14="http://schemas.microsoft.com/office/powerpoint/2010/main" val="212860552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losing slide">
    <p:bg>
      <p:bgPr>
        <a:gradFill>
          <a:gsLst>
            <a:gs pos="0">
              <a:srgbClr val="0062A5"/>
            </a:gs>
            <a:gs pos="100000">
              <a:srgbClr val="003154"/>
            </a:gs>
          </a:gsLst>
          <a:lin ang="5400000" scaled="1"/>
        </a:gra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685548" y="7304588"/>
            <a:ext cx="4916905" cy="1775768"/>
          </a:xfrm>
          <a:prstGeom prst="rect">
            <a:avLst/>
          </a:prstGeom>
        </p:spPr>
      </p:pic>
      <p:sp>
        <p:nvSpPr>
          <p:cNvPr id="8" name="Text Placeholder 7"/>
          <p:cNvSpPr>
            <a:spLocks noGrp="1"/>
          </p:cNvSpPr>
          <p:nvPr>
            <p:ph type="body" sz="quarter" idx="10"/>
          </p:nvPr>
        </p:nvSpPr>
        <p:spPr>
          <a:xfrm>
            <a:off x="2297906" y="2936291"/>
            <a:ext cx="13692188" cy="1010067"/>
          </a:xfrm>
          <a:prstGeom prst="rect">
            <a:avLst/>
          </a:prstGeom>
        </p:spPr>
        <p:txBody>
          <a:bodyPr>
            <a:normAutofit/>
          </a:bodyPr>
          <a:lstStyle>
            <a:lvl1pPr marL="0" indent="0" algn="ctr">
              <a:buNone/>
              <a:defRPr sz="6000">
                <a:solidFill>
                  <a:schemeClr val="bg1"/>
                </a:solidFill>
              </a:defRPr>
            </a:lvl1pPr>
          </a:lstStyle>
          <a:p>
            <a:pPr lvl="0"/>
            <a:r>
              <a:rPr lang="en-US"/>
              <a:t>Click to edit Master text styles</a:t>
            </a:r>
          </a:p>
        </p:txBody>
      </p:sp>
      <p:sp>
        <p:nvSpPr>
          <p:cNvPr id="15" name="Text Placeholder 14"/>
          <p:cNvSpPr>
            <a:spLocks noGrp="1"/>
          </p:cNvSpPr>
          <p:nvPr>
            <p:ph type="body" sz="quarter" idx="11"/>
          </p:nvPr>
        </p:nvSpPr>
        <p:spPr>
          <a:xfrm>
            <a:off x="2310607" y="4162425"/>
            <a:ext cx="13666787" cy="1395413"/>
          </a:xfrm>
          <a:prstGeom prst="rect">
            <a:avLst/>
          </a:prstGeom>
        </p:spPr>
        <p:txBody>
          <a:bodyPr/>
          <a:lstStyle>
            <a:lvl1pPr marL="0" indent="0" algn="ctr">
              <a:buNone/>
              <a:defRPr>
                <a:solidFill>
                  <a:srgbClr val="FCF9ED"/>
                </a:solidFill>
              </a:defRPr>
            </a:lvl1pPr>
          </a:lstStyle>
          <a:p>
            <a:pPr lvl="0"/>
            <a:r>
              <a:rPr lang="en-US"/>
              <a:t>Click to edit Master text styles</a:t>
            </a:r>
          </a:p>
        </p:txBody>
      </p:sp>
      <p:sp>
        <p:nvSpPr>
          <p:cNvPr id="2" name="Slide Number Placeholder 2">
            <a:extLst>
              <a:ext uri="{FF2B5EF4-FFF2-40B4-BE49-F238E27FC236}">
                <a16:creationId xmlns:a16="http://schemas.microsoft.com/office/drawing/2014/main" id="{5FF8FE47-3626-1430-714F-8B85CFA3E1EA}"/>
              </a:ext>
            </a:extLst>
          </p:cNvPr>
          <p:cNvSpPr>
            <a:spLocks noGrp="1"/>
          </p:cNvSpPr>
          <p:nvPr>
            <p:ph type="sldNum" sz="quarter" idx="14"/>
          </p:nvPr>
        </p:nvSpPr>
        <p:spPr>
          <a:xfrm>
            <a:off x="13601700" y="9534525"/>
            <a:ext cx="4114800" cy="547688"/>
          </a:xfrm>
        </p:spPr>
        <p:txBody>
          <a:bodyPr/>
          <a:lstStyle/>
          <a:p>
            <a:fld id="{7DB356FA-E26A-A14C-A440-88826ABCCFC0}" type="slidenum">
              <a:rPr lang="en-US" smtClean="0"/>
              <a:pPr/>
              <a:t>‹#›</a:t>
            </a:fld>
            <a:endParaRPr lang="en-US"/>
          </a:p>
        </p:txBody>
      </p:sp>
    </p:spTree>
    <p:extLst>
      <p:ext uri="{BB962C8B-B14F-4D97-AF65-F5344CB8AC3E}">
        <p14:creationId xmlns:p14="http://schemas.microsoft.com/office/powerpoint/2010/main" val="45131791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14400" y="412750"/>
            <a:ext cx="16459200" cy="1714500"/>
          </a:xfrm>
          <a:prstGeom prst="rect">
            <a:avLst/>
          </a:prstGeom>
        </p:spPr>
        <p:txBody>
          <a:bodyPr/>
          <a:lstStyle>
            <a:lvl1pPr algn="l">
              <a:defRPr sz="7600" b="1" i="0" baseline="0">
                <a:solidFill>
                  <a:srgbClr val="9E28B5"/>
                </a:solidFill>
                <a:latin typeface="Lato" panose="020F0502020204030203" pitchFamily="34" charset="0"/>
                <a:cs typeface="Lato" panose="020F0502020204030203" pitchFamily="34" charset="0"/>
              </a:defRPr>
            </a:lvl1pPr>
          </a:lstStyle>
          <a:p>
            <a:r>
              <a:rPr lang="en-US"/>
              <a:t>SLIDE TITLE</a:t>
            </a:r>
          </a:p>
        </p:txBody>
      </p:sp>
      <p:sp>
        <p:nvSpPr>
          <p:cNvPr id="3" name="Content Placeholder 2"/>
          <p:cNvSpPr>
            <a:spLocks noGrp="1"/>
          </p:cNvSpPr>
          <p:nvPr>
            <p:ph idx="1"/>
          </p:nvPr>
        </p:nvSpPr>
        <p:spPr>
          <a:xfrm>
            <a:off x="914400" y="2400301"/>
            <a:ext cx="16459200" cy="6788150"/>
          </a:xfrm>
          <a:prstGeom prst="rect">
            <a:avLst/>
          </a:prstGeom>
        </p:spPr>
        <p:txBody>
          <a:bodyPr/>
          <a:lstStyle>
            <a:lvl1pPr>
              <a:defRPr baseline="0">
                <a:solidFill>
                  <a:schemeClr val="tx1">
                    <a:lumMod val="75000"/>
                    <a:lumOff val="25000"/>
                  </a:schemeClr>
                </a:solidFill>
                <a:latin typeface="Lora" pitchFamily="2" charset="0"/>
                <a:cs typeface="Times New Roman" panose="02020603050405020304" pitchFamily="18" charset="0"/>
              </a:defRPr>
            </a:lvl1pPr>
            <a:lvl2pPr>
              <a:defRPr baseline="0">
                <a:solidFill>
                  <a:schemeClr val="tx1">
                    <a:lumMod val="75000"/>
                    <a:lumOff val="25000"/>
                  </a:schemeClr>
                </a:solidFill>
                <a:latin typeface="Lora" pitchFamily="2" charset="0"/>
                <a:cs typeface="Times New Roman" panose="02020603050405020304" pitchFamily="18" charset="0"/>
              </a:defRPr>
            </a:lvl2pPr>
            <a:lvl3pPr>
              <a:defRPr baseline="0">
                <a:solidFill>
                  <a:schemeClr val="tx1">
                    <a:lumMod val="75000"/>
                    <a:lumOff val="25000"/>
                  </a:schemeClr>
                </a:solidFill>
                <a:latin typeface="Lora" pitchFamily="2" charset="0"/>
                <a:cs typeface="Times New Roman" panose="02020603050405020304" pitchFamily="18" charset="0"/>
              </a:defRPr>
            </a:lvl3pPr>
            <a:lvl4pPr>
              <a:defRPr baseline="0">
                <a:solidFill>
                  <a:schemeClr val="tx1">
                    <a:lumMod val="75000"/>
                    <a:lumOff val="25000"/>
                  </a:schemeClr>
                </a:solidFill>
                <a:latin typeface="Lora" pitchFamily="2" charset="0"/>
                <a:cs typeface="Times New Roman" panose="02020603050405020304" pitchFamily="18" charset="0"/>
              </a:defRPr>
            </a:lvl4pPr>
            <a:lvl5pPr>
              <a:defRPr baseline="0">
                <a:solidFill>
                  <a:schemeClr val="tx1">
                    <a:lumMod val="75000"/>
                    <a:lumOff val="25000"/>
                  </a:schemeClr>
                </a:solidFill>
                <a:latin typeface="Lora" pitchFamily="2" charset="0"/>
                <a:cs typeface="Times New Roman" panose="02020603050405020304" pitchFamily="18"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2">
            <a:extLst>
              <a:ext uri="{FF2B5EF4-FFF2-40B4-BE49-F238E27FC236}">
                <a16:creationId xmlns:a16="http://schemas.microsoft.com/office/drawing/2014/main" id="{1E7C5424-C009-E5D2-EA71-0706D4B40693}"/>
              </a:ext>
            </a:extLst>
          </p:cNvPr>
          <p:cNvSpPr>
            <a:spLocks noGrp="1"/>
          </p:cNvSpPr>
          <p:nvPr>
            <p:ph type="sldNum" sz="quarter" idx="14"/>
          </p:nvPr>
        </p:nvSpPr>
        <p:spPr>
          <a:xfrm>
            <a:off x="13601700" y="9534525"/>
            <a:ext cx="4114800" cy="547688"/>
          </a:xfrm>
        </p:spPr>
        <p:txBody>
          <a:bodyPr/>
          <a:lstStyle/>
          <a:p>
            <a:fld id="{7DB356FA-E26A-A14C-A440-88826ABCCFC0}" type="slidenum">
              <a:rPr lang="en-US" smtClean="0"/>
              <a:pPr/>
              <a:t>‹#›</a:t>
            </a:fld>
            <a:endParaRPr lang="en-US"/>
          </a:p>
        </p:txBody>
      </p:sp>
    </p:spTree>
    <p:extLst>
      <p:ext uri="{BB962C8B-B14F-4D97-AF65-F5344CB8AC3E}">
        <p14:creationId xmlns:p14="http://schemas.microsoft.com/office/powerpoint/2010/main" val="156248007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Condensed single column 2">
    <p:bg>
      <p:bgPr>
        <a:gradFill>
          <a:gsLst>
            <a:gs pos="0">
              <a:srgbClr val="0062A5"/>
            </a:gs>
            <a:gs pos="100000">
              <a:srgbClr val="003154"/>
            </a:gs>
          </a:gsLst>
          <a:lin ang="5400000" scaled="1"/>
        </a:gradFill>
        <a:effectLst/>
      </p:bgPr>
    </p:bg>
    <p:spTree>
      <p:nvGrpSpPr>
        <p:cNvPr id="1" name=""/>
        <p:cNvGrpSpPr/>
        <p:nvPr/>
      </p:nvGrpSpPr>
      <p:grpSpPr>
        <a:xfrm>
          <a:off x="0" y="0"/>
          <a:ext cx="0" cy="0"/>
          <a:chOff x="0" y="0"/>
          <a:chExt cx="0" cy="0"/>
        </a:xfrm>
      </p:grpSpPr>
      <p:pic>
        <p:nvPicPr>
          <p:cNvPr id="14" name="Picture 13"/>
          <p:cNvPicPr>
            <a:picLocks noChangeAspect="1"/>
          </p:cNvPicPr>
          <p:nvPr userDrawn="1"/>
        </p:nvPicPr>
        <p:blipFill rotWithShape="1">
          <a:blip r:embed="rId2">
            <a:alphaModFix amt="35000"/>
            <a:extLst>
              <a:ext uri="{28A0092B-C50C-407E-A947-70E740481C1C}">
                <a14:useLocalDpi xmlns:a14="http://schemas.microsoft.com/office/drawing/2010/main" val="0"/>
              </a:ext>
            </a:extLst>
          </a:blip>
          <a:srcRect l="21621" t="-1174" r="45726" b="1174"/>
          <a:stretch/>
        </p:blipFill>
        <p:spPr>
          <a:xfrm>
            <a:off x="12818853" y="1"/>
            <a:ext cx="5469147" cy="10287000"/>
          </a:xfrm>
          <a:prstGeom prst="rect">
            <a:avLst/>
          </a:prstGeom>
        </p:spPr>
      </p:pic>
      <p:sp>
        <p:nvSpPr>
          <p:cNvPr id="9" name="Rectangle 8"/>
          <p:cNvSpPr/>
          <p:nvPr userDrawn="1"/>
        </p:nvSpPr>
        <p:spPr>
          <a:xfrm>
            <a:off x="0" y="1"/>
            <a:ext cx="18288000" cy="1085999"/>
          </a:xfrm>
          <a:prstGeom prst="rect">
            <a:avLst/>
          </a:prstGeom>
          <a:solidFill>
            <a:srgbClr val="F2FB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userDrawn="1"/>
        </p:nvSpPr>
        <p:spPr>
          <a:xfrm>
            <a:off x="0" y="10241281"/>
            <a:ext cx="18288000" cy="45719"/>
          </a:xfrm>
          <a:prstGeom prst="rect">
            <a:avLst/>
          </a:prstGeom>
          <a:solidFill>
            <a:srgbClr val="F2FB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003302" y="85344"/>
            <a:ext cx="15773400" cy="954742"/>
          </a:xfrm>
          <a:prstGeom prst="rect">
            <a:avLst/>
          </a:prstGeom>
        </p:spPr>
        <p:txBody>
          <a:bodyPr anchor="b"/>
          <a:lstStyle>
            <a:lvl1pPr>
              <a:defRPr>
                <a:solidFill>
                  <a:srgbClr val="002240"/>
                </a:solidFill>
              </a:defRPr>
            </a:lvl1pPr>
          </a:lstStyle>
          <a:p>
            <a:r>
              <a:rPr lang="en-US"/>
              <a:t>Click to edit Master title style</a:t>
            </a:r>
          </a:p>
        </p:txBody>
      </p:sp>
      <p:sp>
        <p:nvSpPr>
          <p:cNvPr id="11" name="Text Placeholder 10"/>
          <p:cNvSpPr>
            <a:spLocks noGrp="1"/>
          </p:cNvSpPr>
          <p:nvPr>
            <p:ph type="body" sz="quarter" idx="10"/>
          </p:nvPr>
        </p:nvSpPr>
        <p:spPr>
          <a:xfrm>
            <a:off x="1003302" y="1658493"/>
            <a:ext cx="10933114" cy="7899845"/>
          </a:xfrm>
          <a:prstGeom prst="rect">
            <a:avLst/>
          </a:prstGeom>
        </p:spPr>
        <p:txBody>
          <a:bodyPr/>
          <a:lstStyle>
            <a:lvl1pPr>
              <a:defRPr>
                <a:solidFill>
                  <a:srgbClr val="F2FBFC"/>
                </a:solidFill>
              </a:defRPr>
            </a:lvl1pPr>
            <a:lvl2pPr>
              <a:defRPr>
                <a:solidFill>
                  <a:srgbClr val="F2FBFC"/>
                </a:solidFill>
              </a:defRPr>
            </a:lvl2pPr>
            <a:lvl3pPr>
              <a:defRPr>
                <a:solidFill>
                  <a:srgbClr val="F2FBFC"/>
                </a:solidFill>
              </a:defRPr>
            </a:lvl3pPr>
            <a:lvl4pPr>
              <a:defRPr>
                <a:solidFill>
                  <a:srgbClr val="F2FBFC"/>
                </a:solidFill>
              </a:defRPr>
            </a:lvl4pPr>
            <a:lvl5pPr>
              <a:defRPr>
                <a:solidFill>
                  <a:srgbClr val="F2FBFC"/>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   </a:t>
            </a:r>
          </a:p>
        </p:txBody>
      </p:sp>
      <p:sp>
        <p:nvSpPr>
          <p:cNvPr id="3" name="Slide Number Placeholder 2">
            <a:extLst>
              <a:ext uri="{FF2B5EF4-FFF2-40B4-BE49-F238E27FC236}">
                <a16:creationId xmlns:a16="http://schemas.microsoft.com/office/drawing/2014/main" id="{A4D69B6A-E6DA-A0AB-B551-B4BCA5560E99}"/>
              </a:ext>
            </a:extLst>
          </p:cNvPr>
          <p:cNvSpPr>
            <a:spLocks noGrp="1"/>
          </p:cNvSpPr>
          <p:nvPr>
            <p:ph type="sldNum" sz="quarter" idx="14"/>
          </p:nvPr>
        </p:nvSpPr>
        <p:spPr>
          <a:xfrm>
            <a:off x="13601700" y="9534525"/>
            <a:ext cx="4114800" cy="547688"/>
          </a:xfrm>
        </p:spPr>
        <p:txBody>
          <a:bodyPr/>
          <a:lstStyle/>
          <a:p>
            <a:fld id="{7DB356FA-E26A-A14C-A440-88826ABCCFC0}" type="slidenum">
              <a:rPr lang="en-US" smtClean="0"/>
              <a:pPr/>
              <a:t>‹#›</a:t>
            </a:fld>
            <a:endParaRPr lang="en-US"/>
          </a:p>
        </p:txBody>
      </p:sp>
    </p:spTree>
    <p:extLst>
      <p:ext uri="{BB962C8B-B14F-4D97-AF65-F5344CB8AC3E}">
        <p14:creationId xmlns:p14="http://schemas.microsoft.com/office/powerpoint/2010/main" val="16902413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Single column 1">
    <p:bg>
      <p:bgPr>
        <a:solidFill>
          <a:srgbClr val="F2FBFC"/>
        </a:solidFill>
        <a:effectLst/>
      </p:bgPr>
    </p:bg>
    <p:spTree>
      <p:nvGrpSpPr>
        <p:cNvPr id="1" name=""/>
        <p:cNvGrpSpPr/>
        <p:nvPr/>
      </p:nvGrpSpPr>
      <p:grpSpPr>
        <a:xfrm>
          <a:off x="0" y="0"/>
          <a:ext cx="0" cy="0"/>
          <a:chOff x="0" y="0"/>
          <a:chExt cx="0" cy="0"/>
        </a:xfrm>
      </p:grpSpPr>
      <p:sp>
        <p:nvSpPr>
          <p:cNvPr id="10" name="Rectangle 9"/>
          <p:cNvSpPr/>
          <p:nvPr/>
        </p:nvSpPr>
        <p:spPr>
          <a:xfrm>
            <a:off x="0" y="24064"/>
            <a:ext cx="18288000" cy="1064790"/>
          </a:xfrm>
          <a:prstGeom prst="rect">
            <a:avLst/>
          </a:prstGeom>
          <a:gradFill>
            <a:gsLst>
              <a:gs pos="0">
                <a:srgbClr val="0062A5"/>
              </a:gs>
              <a:gs pos="100000">
                <a:srgbClr val="00315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 name="Title 1"/>
          <p:cNvSpPr>
            <a:spLocks noGrp="1"/>
          </p:cNvSpPr>
          <p:nvPr>
            <p:ph type="title"/>
          </p:nvPr>
        </p:nvSpPr>
        <p:spPr>
          <a:xfrm>
            <a:off x="1003301" y="85344"/>
            <a:ext cx="15773400" cy="954742"/>
          </a:xfrm>
        </p:spPr>
        <p:txBody>
          <a:bodyPr anchor="b"/>
          <a:lstStyle>
            <a:lvl1pPr>
              <a:defRPr>
                <a:solidFill>
                  <a:schemeClr val="bg1"/>
                </a:solidFill>
              </a:defRPr>
            </a:lvl1pPr>
          </a:lstStyle>
          <a:p>
            <a:r>
              <a:rPr lang="en-US"/>
              <a:t>Click to edit Master title style</a:t>
            </a:r>
          </a:p>
        </p:txBody>
      </p:sp>
      <p:sp>
        <p:nvSpPr>
          <p:cNvPr id="11" name="Text Placeholder 10"/>
          <p:cNvSpPr>
            <a:spLocks noGrp="1"/>
          </p:cNvSpPr>
          <p:nvPr>
            <p:ph type="body" sz="quarter" idx="10"/>
          </p:nvPr>
        </p:nvSpPr>
        <p:spPr>
          <a:xfrm>
            <a:off x="1003301" y="1658495"/>
            <a:ext cx="15773400" cy="7728395"/>
          </a:xfrm>
        </p:spPr>
        <p:txBody>
          <a:bodyPr/>
          <a:lstStyle>
            <a:lvl1pPr>
              <a:defRPr>
                <a:solidFill>
                  <a:srgbClr val="002240"/>
                </a:solidFill>
              </a:defRPr>
            </a:lvl1pPr>
            <a:lvl2pPr>
              <a:defRPr>
                <a:solidFill>
                  <a:srgbClr val="002240"/>
                </a:solidFill>
              </a:defRPr>
            </a:lvl2pPr>
            <a:lvl3pPr>
              <a:defRPr>
                <a:solidFill>
                  <a:srgbClr val="002240"/>
                </a:solidFill>
              </a:defRPr>
            </a:lvl3pPr>
            <a:lvl4pPr>
              <a:defRPr>
                <a:solidFill>
                  <a:srgbClr val="002240"/>
                </a:solidFill>
              </a:defRPr>
            </a:lvl4pPr>
            <a:lvl5pPr>
              <a:defRPr>
                <a:solidFill>
                  <a:srgbClr val="00224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Rectangle 11"/>
          <p:cNvSpPr/>
          <p:nvPr/>
        </p:nvSpPr>
        <p:spPr>
          <a:xfrm>
            <a:off x="0" y="10241283"/>
            <a:ext cx="18288000" cy="47243"/>
          </a:xfrm>
          <a:prstGeom prst="rect">
            <a:avLst/>
          </a:prstGeom>
          <a:gradFill>
            <a:gsLst>
              <a:gs pos="0">
                <a:srgbClr val="0062A5"/>
              </a:gs>
              <a:gs pos="100000">
                <a:srgbClr val="00315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 name="Footer Placeholder 2">
            <a:extLst>
              <a:ext uri="{FF2B5EF4-FFF2-40B4-BE49-F238E27FC236}">
                <a16:creationId xmlns:a16="http://schemas.microsoft.com/office/drawing/2014/main" id="{2187F80C-4CCD-3BBC-DF8F-17BBFEFD3BA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5C0877C-7039-1B21-2A1A-9F4C096B5CAF}"/>
              </a:ext>
            </a:extLst>
          </p:cNvPr>
          <p:cNvSpPr>
            <a:spLocks noGrp="1"/>
          </p:cNvSpPr>
          <p:nvPr>
            <p:ph type="sldNum" sz="quarter" idx="12"/>
          </p:nvPr>
        </p:nvSpPr>
        <p:spPr/>
        <p:txBody>
          <a:bodyPr/>
          <a:lstStyle/>
          <a:p>
            <a:fld id="{7DB356FA-E26A-A14C-A440-88826ABCCFC0}" type="slidenum">
              <a:rPr lang="en-US" smtClean="0"/>
              <a:pPr/>
              <a:t>‹#›</a:t>
            </a:fld>
            <a:endParaRPr lang="en-US"/>
          </a:p>
        </p:txBody>
      </p:sp>
    </p:spTree>
    <p:extLst>
      <p:ext uri="{BB962C8B-B14F-4D97-AF65-F5344CB8AC3E}">
        <p14:creationId xmlns:p14="http://schemas.microsoft.com/office/powerpoint/2010/main" val="157514770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D4CF7C37-FCD9-A808-B8E0-1887679D708E}"/>
              </a:ext>
            </a:extLst>
          </p:cNvPr>
          <p:cNvSpPr>
            <a:spLocks noGrp="1"/>
          </p:cNvSpPr>
          <p:nvPr>
            <p:ph type="ftr" sz="quarter" idx="10"/>
          </p:nvPr>
        </p:nvSpPr>
        <p:spPr/>
        <p:txBody>
          <a:bodyPr/>
          <a:lstStyle/>
          <a:p>
            <a:endParaRPr lang="en-US"/>
          </a:p>
        </p:txBody>
      </p:sp>
    </p:spTree>
    <p:extLst>
      <p:ext uri="{BB962C8B-B14F-4D97-AF65-F5344CB8AC3E}">
        <p14:creationId xmlns:p14="http://schemas.microsoft.com/office/powerpoint/2010/main" val="348901061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14400" y="412750"/>
            <a:ext cx="16459200" cy="1714500"/>
          </a:xfrm>
          <a:prstGeom prst="rect">
            <a:avLst/>
          </a:prstGeom>
        </p:spPr>
        <p:txBody>
          <a:bodyPr/>
          <a:lstStyle>
            <a:lvl1pPr algn="l">
              <a:defRPr sz="7600" b="1" i="0" baseline="0">
                <a:solidFill>
                  <a:srgbClr val="9E28B5"/>
                </a:solidFill>
                <a:latin typeface="Lato" panose="020F0502020204030203" pitchFamily="34" charset="0"/>
                <a:cs typeface="Lato" panose="020F0502020204030203" pitchFamily="34" charset="0"/>
              </a:defRPr>
            </a:lvl1pPr>
          </a:lstStyle>
          <a:p>
            <a:r>
              <a:rPr lang="en-US"/>
              <a:t>SLIDE TITLE</a:t>
            </a:r>
          </a:p>
        </p:txBody>
      </p:sp>
      <p:sp>
        <p:nvSpPr>
          <p:cNvPr id="3" name="Content Placeholder 2"/>
          <p:cNvSpPr>
            <a:spLocks noGrp="1"/>
          </p:cNvSpPr>
          <p:nvPr>
            <p:ph idx="1"/>
          </p:nvPr>
        </p:nvSpPr>
        <p:spPr>
          <a:xfrm>
            <a:off x="914400" y="2400301"/>
            <a:ext cx="16459200" cy="6788150"/>
          </a:xfrm>
          <a:prstGeom prst="rect">
            <a:avLst/>
          </a:prstGeom>
        </p:spPr>
        <p:txBody>
          <a:bodyPr/>
          <a:lstStyle>
            <a:lvl1pPr>
              <a:defRPr baseline="0">
                <a:solidFill>
                  <a:schemeClr val="tx1">
                    <a:lumMod val="75000"/>
                    <a:lumOff val="25000"/>
                  </a:schemeClr>
                </a:solidFill>
                <a:latin typeface="Lora" pitchFamily="2" charset="0"/>
                <a:cs typeface="Times New Roman" panose="02020603050405020304" pitchFamily="18" charset="0"/>
              </a:defRPr>
            </a:lvl1pPr>
            <a:lvl2pPr>
              <a:defRPr baseline="0">
                <a:solidFill>
                  <a:schemeClr val="tx1">
                    <a:lumMod val="75000"/>
                    <a:lumOff val="25000"/>
                  </a:schemeClr>
                </a:solidFill>
                <a:latin typeface="Lora" pitchFamily="2" charset="0"/>
                <a:cs typeface="Times New Roman" panose="02020603050405020304" pitchFamily="18" charset="0"/>
              </a:defRPr>
            </a:lvl2pPr>
            <a:lvl3pPr>
              <a:defRPr baseline="0">
                <a:solidFill>
                  <a:schemeClr val="tx1">
                    <a:lumMod val="75000"/>
                    <a:lumOff val="25000"/>
                  </a:schemeClr>
                </a:solidFill>
                <a:latin typeface="Lora" pitchFamily="2" charset="0"/>
                <a:cs typeface="Times New Roman" panose="02020603050405020304" pitchFamily="18" charset="0"/>
              </a:defRPr>
            </a:lvl3pPr>
            <a:lvl4pPr>
              <a:defRPr baseline="0">
                <a:solidFill>
                  <a:schemeClr val="tx1">
                    <a:lumMod val="75000"/>
                    <a:lumOff val="25000"/>
                  </a:schemeClr>
                </a:solidFill>
                <a:latin typeface="Lora" pitchFamily="2" charset="0"/>
                <a:cs typeface="Times New Roman" panose="02020603050405020304" pitchFamily="18" charset="0"/>
              </a:defRPr>
            </a:lvl4pPr>
            <a:lvl5pPr>
              <a:defRPr baseline="0">
                <a:solidFill>
                  <a:schemeClr val="tx1">
                    <a:lumMod val="75000"/>
                    <a:lumOff val="25000"/>
                  </a:schemeClr>
                </a:solidFill>
                <a:latin typeface="Lora" pitchFamily="2" charset="0"/>
                <a:cs typeface="Times New Roman" panose="02020603050405020304" pitchFamily="18"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25D36B93-66FD-2F3D-21AC-870B77272C10}"/>
              </a:ext>
            </a:extLst>
          </p:cNvPr>
          <p:cNvSpPr>
            <a:spLocks noGrp="1"/>
          </p:cNvSpPr>
          <p:nvPr>
            <p:ph type="ftr" sz="quarter" idx="10"/>
          </p:nvPr>
        </p:nvSpPr>
        <p:spPr/>
        <p:txBody>
          <a:bodyPr/>
          <a:lstStyle/>
          <a:p>
            <a:endParaRPr lang="en-US"/>
          </a:p>
        </p:txBody>
      </p:sp>
      <p:sp>
        <p:nvSpPr>
          <p:cNvPr id="5" name="Slide Number Placeholder 4">
            <a:extLst>
              <a:ext uri="{FF2B5EF4-FFF2-40B4-BE49-F238E27FC236}">
                <a16:creationId xmlns:a16="http://schemas.microsoft.com/office/drawing/2014/main" id="{92D28DD0-3EC2-7689-344A-EEC95EE4082D}"/>
              </a:ext>
            </a:extLst>
          </p:cNvPr>
          <p:cNvSpPr>
            <a:spLocks noGrp="1"/>
          </p:cNvSpPr>
          <p:nvPr>
            <p:ph type="sldNum" sz="quarter" idx="11"/>
          </p:nvPr>
        </p:nvSpPr>
        <p:spPr/>
        <p:txBody>
          <a:bodyPr/>
          <a:lstStyle/>
          <a:p>
            <a:fld id="{2B5A9DC7-6A4F-DA4B-BA82-244BB39116F7}" type="slidenum">
              <a:rPr lang="en-US" smtClean="0"/>
              <a:pPr/>
              <a:t>‹#›</a:t>
            </a:fld>
            <a:endParaRPr lang="en-US"/>
          </a:p>
        </p:txBody>
      </p:sp>
    </p:spTree>
    <p:extLst>
      <p:ext uri="{BB962C8B-B14F-4D97-AF65-F5344CB8AC3E}">
        <p14:creationId xmlns:p14="http://schemas.microsoft.com/office/powerpoint/2010/main" val="160205876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14400" y="412750"/>
            <a:ext cx="16459200" cy="1714500"/>
          </a:xfrm>
          <a:prstGeom prst="rect">
            <a:avLst/>
          </a:prstGeom>
        </p:spPr>
        <p:txBody>
          <a:bodyPr/>
          <a:lstStyle>
            <a:lvl1pPr algn="l">
              <a:defRPr sz="7600" b="1" i="0" baseline="0">
                <a:solidFill>
                  <a:srgbClr val="9E28B5"/>
                </a:solidFill>
                <a:latin typeface="Lato" panose="020F0502020204030203" pitchFamily="34" charset="0"/>
                <a:cs typeface="Lato" panose="020F0502020204030203" pitchFamily="34" charset="0"/>
              </a:defRPr>
            </a:lvl1pPr>
          </a:lstStyle>
          <a:p>
            <a:r>
              <a:rPr lang="en-US"/>
              <a:t>SLIDE TITLE</a:t>
            </a:r>
          </a:p>
        </p:txBody>
      </p:sp>
      <p:sp>
        <p:nvSpPr>
          <p:cNvPr id="3" name="Content Placeholder 2"/>
          <p:cNvSpPr>
            <a:spLocks noGrp="1"/>
          </p:cNvSpPr>
          <p:nvPr>
            <p:ph idx="1"/>
          </p:nvPr>
        </p:nvSpPr>
        <p:spPr>
          <a:xfrm>
            <a:off x="914400" y="2400301"/>
            <a:ext cx="16459200" cy="6788150"/>
          </a:xfrm>
          <a:prstGeom prst="rect">
            <a:avLst/>
          </a:prstGeom>
        </p:spPr>
        <p:txBody>
          <a:bodyPr/>
          <a:lstStyle>
            <a:lvl1pPr>
              <a:defRPr baseline="0">
                <a:solidFill>
                  <a:schemeClr val="tx1">
                    <a:lumMod val="75000"/>
                    <a:lumOff val="25000"/>
                  </a:schemeClr>
                </a:solidFill>
                <a:latin typeface="Lora" pitchFamily="2" charset="0"/>
                <a:cs typeface="Times New Roman" panose="02020603050405020304" pitchFamily="18" charset="0"/>
              </a:defRPr>
            </a:lvl1pPr>
            <a:lvl2pPr>
              <a:defRPr baseline="0">
                <a:solidFill>
                  <a:schemeClr val="tx1">
                    <a:lumMod val="75000"/>
                    <a:lumOff val="25000"/>
                  </a:schemeClr>
                </a:solidFill>
                <a:latin typeface="Lora" pitchFamily="2" charset="0"/>
                <a:cs typeface="Times New Roman" panose="02020603050405020304" pitchFamily="18" charset="0"/>
              </a:defRPr>
            </a:lvl2pPr>
            <a:lvl3pPr>
              <a:defRPr baseline="0">
                <a:solidFill>
                  <a:schemeClr val="tx1">
                    <a:lumMod val="75000"/>
                    <a:lumOff val="25000"/>
                  </a:schemeClr>
                </a:solidFill>
                <a:latin typeface="Lora" pitchFamily="2" charset="0"/>
                <a:cs typeface="Times New Roman" panose="02020603050405020304" pitchFamily="18" charset="0"/>
              </a:defRPr>
            </a:lvl3pPr>
            <a:lvl4pPr>
              <a:defRPr baseline="0">
                <a:solidFill>
                  <a:schemeClr val="tx1">
                    <a:lumMod val="75000"/>
                    <a:lumOff val="25000"/>
                  </a:schemeClr>
                </a:solidFill>
                <a:latin typeface="Lora" pitchFamily="2" charset="0"/>
                <a:cs typeface="Times New Roman" panose="02020603050405020304" pitchFamily="18" charset="0"/>
              </a:defRPr>
            </a:lvl4pPr>
            <a:lvl5pPr>
              <a:defRPr baseline="0">
                <a:solidFill>
                  <a:schemeClr val="tx1">
                    <a:lumMod val="75000"/>
                    <a:lumOff val="25000"/>
                  </a:schemeClr>
                </a:solidFill>
                <a:latin typeface="Lora" pitchFamily="2" charset="0"/>
                <a:cs typeface="Times New Roman" panose="02020603050405020304" pitchFamily="18"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204F47A6-2B9B-02D5-423D-BFE19F0E98CD}"/>
              </a:ext>
            </a:extLst>
          </p:cNvPr>
          <p:cNvSpPr>
            <a:spLocks noGrp="1"/>
          </p:cNvSpPr>
          <p:nvPr>
            <p:ph type="ftr" sz="quarter" idx="10"/>
          </p:nvPr>
        </p:nvSpPr>
        <p:spPr/>
        <p:txBody>
          <a:bodyPr/>
          <a:lstStyle/>
          <a:p>
            <a:endParaRPr lang="en-US"/>
          </a:p>
        </p:txBody>
      </p:sp>
      <p:sp>
        <p:nvSpPr>
          <p:cNvPr id="5" name="Slide Number Placeholder 4">
            <a:extLst>
              <a:ext uri="{FF2B5EF4-FFF2-40B4-BE49-F238E27FC236}">
                <a16:creationId xmlns:a16="http://schemas.microsoft.com/office/drawing/2014/main" id="{BE788636-BFF6-507C-2A71-50112E7216CF}"/>
              </a:ext>
            </a:extLst>
          </p:cNvPr>
          <p:cNvSpPr>
            <a:spLocks noGrp="1"/>
          </p:cNvSpPr>
          <p:nvPr>
            <p:ph type="sldNum" sz="quarter" idx="11"/>
          </p:nvPr>
        </p:nvSpPr>
        <p:spPr/>
        <p:txBody>
          <a:bodyPr/>
          <a:lstStyle/>
          <a:p>
            <a:fld id="{8A1AC2EA-161E-5D4B-B2A6-D8251E8CDD43}" type="slidenum">
              <a:rPr lang="en-US" smtClean="0"/>
              <a:pPr/>
              <a:t>‹#›</a:t>
            </a:fld>
            <a:endParaRPr lang="en-US"/>
          </a:p>
        </p:txBody>
      </p:sp>
    </p:spTree>
    <p:extLst>
      <p:ext uri="{BB962C8B-B14F-4D97-AF65-F5344CB8AC3E}">
        <p14:creationId xmlns:p14="http://schemas.microsoft.com/office/powerpoint/2010/main" val="160205876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14400" y="412750"/>
            <a:ext cx="16459200" cy="1714500"/>
          </a:xfrm>
          <a:prstGeom prst="rect">
            <a:avLst/>
          </a:prstGeom>
        </p:spPr>
        <p:txBody>
          <a:bodyPr/>
          <a:lstStyle>
            <a:lvl1pPr algn="l">
              <a:defRPr sz="7600" b="1" i="0" baseline="0">
                <a:solidFill>
                  <a:srgbClr val="9E28B5"/>
                </a:solidFill>
                <a:latin typeface="Lato" panose="020F0502020204030203" pitchFamily="34" charset="0"/>
                <a:cs typeface="Lato" panose="020F0502020204030203" pitchFamily="34" charset="0"/>
              </a:defRPr>
            </a:lvl1pPr>
          </a:lstStyle>
          <a:p>
            <a:r>
              <a:rPr lang="en-US"/>
              <a:t>SLIDE TITLE</a:t>
            </a:r>
          </a:p>
        </p:txBody>
      </p:sp>
      <p:sp>
        <p:nvSpPr>
          <p:cNvPr id="3" name="Content Placeholder 2"/>
          <p:cNvSpPr>
            <a:spLocks noGrp="1"/>
          </p:cNvSpPr>
          <p:nvPr>
            <p:ph idx="1"/>
          </p:nvPr>
        </p:nvSpPr>
        <p:spPr>
          <a:xfrm>
            <a:off x="914400" y="2400301"/>
            <a:ext cx="16459200" cy="6788150"/>
          </a:xfrm>
          <a:prstGeom prst="rect">
            <a:avLst/>
          </a:prstGeom>
        </p:spPr>
        <p:txBody>
          <a:bodyPr/>
          <a:lstStyle>
            <a:lvl1pPr>
              <a:defRPr baseline="0">
                <a:solidFill>
                  <a:schemeClr val="tx1">
                    <a:lumMod val="75000"/>
                    <a:lumOff val="25000"/>
                  </a:schemeClr>
                </a:solidFill>
                <a:latin typeface="Lora" pitchFamily="2" charset="0"/>
                <a:cs typeface="Times New Roman" panose="02020603050405020304" pitchFamily="18" charset="0"/>
              </a:defRPr>
            </a:lvl1pPr>
            <a:lvl2pPr>
              <a:defRPr baseline="0">
                <a:solidFill>
                  <a:schemeClr val="tx1">
                    <a:lumMod val="75000"/>
                    <a:lumOff val="25000"/>
                  </a:schemeClr>
                </a:solidFill>
                <a:latin typeface="Lora" pitchFamily="2" charset="0"/>
                <a:cs typeface="Times New Roman" panose="02020603050405020304" pitchFamily="18" charset="0"/>
              </a:defRPr>
            </a:lvl2pPr>
            <a:lvl3pPr>
              <a:defRPr baseline="0">
                <a:solidFill>
                  <a:schemeClr val="tx1">
                    <a:lumMod val="75000"/>
                    <a:lumOff val="25000"/>
                  </a:schemeClr>
                </a:solidFill>
                <a:latin typeface="Lora" pitchFamily="2" charset="0"/>
                <a:cs typeface="Times New Roman" panose="02020603050405020304" pitchFamily="18" charset="0"/>
              </a:defRPr>
            </a:lvl3pPr>
            <a:lvl4pPr>
              <a:defRPr baseline="0">
                <a:solidFill>
                  <a:schemeClr val="tx1">
                    <a:lumMod val="75000"/>
                    <a:lumOff val="25000"/>
                  </a:schemeClr>
                </a:solidFill>
                <a:latin typeface="Lora" pitchFamily="2" charset="0"/>
                <a:cs typeface="Times New Roman" panose="02020603050405020304" pitchFamily="18" charset="0"/>
              </a:defRPr>
            </a:lvl4pPr>
            <a:lvl5pPr>
              <a:defRPr baseline="0">
                <a:solidFill>
                  <a:schemeClr val="tx1">
                    <a:lumMod val="75000"/>
                    <a:lumOff val="25000"/>
                  </a:schemeClr>
                </a:solidFill>
                <a:latin typeface="Lora" pitchFamily="2" charset="0"/>
                <a:cs typeface="Times New Roman" panose="02020603050405020304" pitchFamily="18"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808B0114-2B1F-5EA5-1B9B-AD0BBB4F7591}"/>
              </a:ext>
            </a:extLst>
          </p:cNvPr>
          <p:cNvSpPr>
            <a:spLocks noGrp="1"/>
          </p:cNvSpPr>
          <p:nvPr>
            <p:ph type="ftr" sz="quarter" idx="10"/>
          </p:nvPr>
        </p:nvSpPr>
        <p:spPr/>
        <p:txBody>
          <a:bodyPr/>
          <a:lstStyle/>
          <a:p>
            <a:endParaRPr lang="en-US"/>
          </a:p>
        </p:txBody>
      </p:sp>
      <p:sp>
        <p:nvSpPr>
          <p:cNvPr id="5" name="Slide Number Placeholder 4">
            <a:extLst>
              <a:ext uri="{FF2B5EF4-FFF2-40B4-BE49-F238E27FC236}">
                <a16:creationId xmlns:a16="http://schemas.microsoft.com/office/drawing/2014/main" id="{454E6F20-276E-F9BA-3711-38C807F0CFB0}"/>
              </a:ext>
            </a:extLst>
          </p:cNvPr>
          <p:cNvSpPr>
            <a:spLocks noGrp="1"/>
          </p:cNvSpPr>
          <p:nvPr>
            <p:ph type="sldNum" sz="quarter" idx="11"/>
          </p:nvPr>
        </p:nvSpPr>
        <p:spPr/>
        <p:txBody>
          <a:bodyPr/>
          <a:lstStyle/>
          <a:p>
            <a:fld id="{A0EB1FCE-CD19-8E46-A8D7-30415B53299F}" type="slidenum">
              <a:rPr lang="en-US" smtClean="0"/>
              <a:pPr/>
              <a:t>‹#›</a:t>
            </a:fld>
            <a:endParaRPr lang="en-US"/>
          </a:p>
        </p:txBody>
      </p:sp>
    </p:spTree>
    <p:extLst>
      <p:ext uri="{BB962C8B-B14F-4D97-AF65-F5344CB8AC3E}">
        <p14:creationId xmlns:p14="http://schemas.microsoft.com/office/powerpoint/2010/main" val="160205876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D4CF7C37-FCD9-A808-B8E0-1887679D708E}"/>
              </a:ext>
            </a:extLst>
          </p:cNvPr>
          <p:cNvSpPr>
            <a:spLocks noGrp="1"/>
          </p:cNvSpPr>
          <p:nvPr>
            <p:ph type="ftr" sz="quarter" idx="10"/>
          </p:nvPr>
        </p:nvSpPr>
        <p:spPr/>
        <p:txBody>
          <a:bodyPr/>
          <a:lstStyle/>
          <a:p>
            <a:endParaRPr lang="en-US"/>
          </a:p>
        </p:txBody>
      </p:sp>
      <p:sp>
        <p:nvSpPr>
          <p:cNvPr id="2" name="Slide Number Placeholder 1">
            <a:extLst>
              <a:ext uri="{FF2B5EF4-FFF2-40B4-BE49-F238E27FC236}">
                <a16:creationId xmlns:a16="http://schemas.microsoft.com/office/drawing/2014/main" id="{CB9A4868-7F59-E00D-4439-0C931DDE2872}"/>
              </a:ext>
            </a:extLst>
          </p:cNvPr>
          <p:cNvSpPr>
            <a:spLocks noGrp="1"/>
          </p:cNvSpPr>
          <p:nvPr>
            <p:ph type="sldNum" idx="11"/>
          </p:nvPr>
        </p:nvSpPr>
        <p:spPr>
          <a:xfrm>
            <a:off x="13601700" y="9534525"/>
            <a:ext cx="4114800" cy="547688"/>
          </a:xfrm>
        </p:spPr>
        <p:txBody>
          <a:bodyPr/>
          <a:lstStyle/>
          <a:p>
            <a:pPr algn="r"/>
            <a:fld id="{00000000-1234-1234-1234-123412341234}" type="slidenum">
              <a:rPr lang="en" sz="1950" smtClean="0">
                <a:solidFill>
                  <a:schemeClr val="dk1"/>
                </a:solidFill>
              </a:rPr>
              <a:pPr algn="r"/>
              <a:t>‹#›</a:t>
            </a:fld>
            <a:endParaRPr lang="en" sz="1950">
              <a:solidFill>
                <a:schemeClr val="dk1"/>
              </a:solidFill>
            </a:endParaRPr>
          </a:p>
        </p:txBody>
      </p:sp>
    </p:spTree>
    <p:extLst>
      <p:ext uri="{BB962C8B-B14F-4D97-AF65-F5344CB8AC3E}">
        <p14:creationId xmlns:p14="http://schemas.microsoft.com/office/powerpoint/2010/main" val="402055422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275BEF-5725-30C8-0EC2-420D27636C1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C86A1F7-FF3D-C43C-3E37-9A69BCA7065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9EDC80E-80EF-2781-5B20-657447D79F3D}"/>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0C3A9681-BAC2-F6BD-273D-0B4C44C4A7A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36E1D8B-B6DC-FB9D-7E91-FA66A20A15F7}"/>
              </a:ext>
            </a:extLst>
          </p:cNvPr>
          <p:cNvSpPr>
            <a:spLocks noGrp="1"/>
          </p:cNvSpPr>
          <p:nvPr>
            <p:ph type="sldNum" sz="quarter" idx="12"/>
          </p:nvPr>
        </p:nvSpPr>
        <p:spPr/>
        <p:txBody>
          <a:bodyPr/>
          <a:lstStyle/>
          <a:p>
            <a:fld id="{5A952C40-E045-46EF-8384-1BFA06D13087}" type="slidenum">
              <a:rPr lang="en-US" smtClean="0"/>
              <a:t>‹#›</a:t>
            </a:fld>
            <a:endParaRPr lang="en-US"/>
          </a:p>
        </p:txBody>
      </p:sp>
    </p:spTree>
    <p:extLst>
      <p:ext uri="{BB962C8B-B14F-4D97-AF65-F5344CB8AC3E}">
        <p14:creationId xmlns:p14="http://schemas.microsoft.com/office/powerpoint/2010/main" val="180716308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EB9268-2161-357F-DBC6-2280D60D4EEC}"/>
              </a:ext>
            </a:extLst>
          </p:cNvPr>
          <p:cNvSpPr>
            <a:spLocks noGrp="1"/>
          </p:cNvSpPr>
          <p:nvPr>
            <p:ph type="ctrTitle"/>
          </p:nvPr>
        </p:nvSpPr>
        <p:spPr>
          <a:xfrm>
            <a:off x="2286000" y="1683545"/>
            <a:ext cx="13716000" cy="3581400"/>
          </a:xfrm>
        </p:spPr>
        <p:txBody>
          <a:bodyPr anchor="b"/>
          <a:lstStyle>
            <a:lvl1pPr algn="ctr">
              <a:defRPr sz="9000"/>
            </a:lvl1pPr>
          </a:lstStyle>
          <a:p>
            <a:r>
              <a:rPr lang="en-US"/>
              <a:t>Click to edit Master title style</a:t>
            </a:r>
          </a:p>
        </p:txBody>
      </p:sp>
      <p:sp>
        <p:nvSpPr>
          <p:cNvPr id="3" name="Subtitle 2">
            <a:extLst>
              <a:ext uri="{FF2B5EF4-FFF2-40B4-BE49-F238E27FC236}">
                <a16:creationId xmlns:a16="http://schemas.microsoft.com/office/drawing/2014/main" id="{095E034C-6ACB-20EF-1E34-C603FBFD34E6}"/>
              </a:ext>
            </a:extLst>
          </p:cNvPr>
          <p:cNvSpPr>
            <a:spLocks noGrp="1"/>
          </p:cNvSpPr>
          <p:nvPr>
            <p:ph type="subTitle" idx="1"/>
          </p:nvPr>
        </p:nvSpPr>
        <p:spPr>
          <a:xfrm>
            <a:off x="2286000" y="5403057"/>
            <a:ext cx="13716000" cy="2483643"/>
          </a:xfrm>
        </p:spPr>
        <p:txBody>
          <a:bodyPr/>
          <a:lstStyle>
            <a:lvl1pPr marL="0" indent="0" algn="ctr">
              <a:buNone/>
              <a:defRPr sz="3600"/>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US"/>
              <a:t>Click to edit Master subtitle style</a:t>
            </a:r>
          </a:p>
        </p:txBody>
      </p:sp>
      <p:sp>
        <p:nvSpPr>
          <p:cNvPr id="4" name="Date Placeholder 3">
            <a:extLst>
              <a:ext uri="{FF2B5EF4-FFF2-40B4-BE49-F238E27FC236}">
                <a16:creationId xmlns:a16="http://schemas.microsoft.com/office/drawing/2014/main" id="{AC02297A-948D-EDB2-5EF5-D932BACCDA68}"/>
              </a:ext>
            </a:extLst>
          </p:cNvPr>
          <p:cNvSpPr>
            <a:spLocks noGrp="1"/>
          </p:cNvSpPr>
          <p:nvPr>
            <p:ph type="dt" sz="half" idx="10"/>
          </p:nvPr>
        </p:nvSpPr>
        <p:spPr/>
        <p:txBody>
          <a:bodyPr/>
          <a:lstStyle/>
          <a:p>
            <a:fld id="{257E216C-AE67-4CB8-9545-6AFD67CAB827}" type="datetimeFigureOut">
              <a:rPr lang="en-US" smtClean="0"/>
              <a:t>12/9/25</a:t>
            </a:fld>
            <a:endParaRPr lang="en-US"/>
          </a:p>
        </p:txBody>
      </p:sp>
      <p:sp>
        <p:nvSpPr>
          <p:cNvPr id="5" name="Footer Placeholder 4">
            <a:extLst>
              <a:ext uri="{FF2B5EF4-FFF2-40B4-BE49-F238E27FC236}">
                <a16:creationId xmlns:a16="http://schemas.microsoft.com/office/drawing/2014/main" id="{81FC902F-D0FA-D6BF-A06A-FAFB870D5A9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9417F59-741F-26DA-1C24-33DC1B29B8E5}"/>
              </a:ext>
            </a:extLst>
          </p:cNvPr>
          <p:cNvSpPr>
            <a:spLocks noGrp="1"/>
          </p:cNvSpPr>
          <p:nvPr>
            <p:ph type="sldNum" sz="quarter" idx="12"/>
          </p:nvPr>
        </p:nvSpPr>
        <p:spPr/>
        <p:txBody>
          <a:bodyPr/>
          <a:lstStyle/>
          <a:p>
            <a:fld id="{62D2041B-D7FE-4AAA-98BA-FADB0FE780CB}" type="slidenum">
              <a:rPr lang="en-US" smtClean="0"/>
              <a:t>‹#›</a:t>
            </a:fld>
            <a:endParaRPr lang="en-US"/>
          </a:p>
        </p:txBody>
      </p:sp>
    </p:spTree>
    <p:extLst>
      <p:ext uri="{BB962C8B-B14F-4D97-AF65-F5344CB8AC3E}">
        <p14:creationId xmlns:p14="http://schemas.microsoft.com/office/powerpoint/2010/main" val="390543434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7CEC5-779B-AC4C-6C9B-450E8E51A0D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0BEA238-F7D1-C116-3734-FAB1B7AF294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72580B0-3D7B-7E33-3ED1-030BA60261F2}"/>
              </a:ext>
            </a:extLst>
          </p:cNvPr>
          <p:cNvSpPr>
            <a:spLocks noGrp="1"/>
          </p:cNvSpPr>
          <p:nvPr>
            <p:ph type="dt" sz="half" idx="10"/>
          </p:nvPr>
        </p:nvSpPr>
        <p:spPr/>
        <p:txBody>
          <a:bodyPr/>
          <a:lstStyle/>
          <a:p>
            <a:fld id="{257E216C-AE67-4CB8-9545-6AFD67CAB827}" type="datetimeFigureOut">
              <a:rPr lang="en-US" smtClean="0"/>
              <a:t>12/9/25</a:t>
            </a:fld>
            <a:endParaRPr lang="en-US"/>
          </a:p>
        </p:txBody>
      </p:sp>
      <p:sp>
        <p:nvSpPr>
          <p:cNvPr id="5" name="Footer Placeholder 4">
            <a:extLst>
              <a:ext uri="{FF2B5EF4-FFF2-40B4-BE49-F238E27FC236}">
                <a16:creationId xmlns:a16="http://schemas.microsoft.com/office/drawing/2014/main" id="{DBBAB50B-397A-0CB9-8F9A-F6795E9E486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9AE0803-CBF3-417F-2475-78E49091B15C}"/>
              </a:ext>
            </a:extLst>
          </p:cNvPr>
          <p:cNvSpPr>
            <a:spLocks noGrp="1"/>
          </p:cNvSpPr>
          <p:nvPr>
            <p:ph type="sldNum" sz="quarter" idx="12"/>
          </p:nvPr>
        </p:nvSpPr>
        <p:spPr/>
        <p:txBody>
          <a:bodyPr/>
          <a:lstStyle/>
          <a:p>
            <a:fld id="{62D2041B-D7FE-4AAA-98BA-FADB0FE780CB}" type="slidenum">
              <a:rPr lang="en-US" smtClean="0"/>
              <a:t>‹#›</a:t>
            </a:fld>
            <a:endParaRPr lang="en-US"/>
          </a:p>
        </p:txBody>
      </p:sp>
    </p:spTree>
    <p:extLst>
      <p:ext uri="{BB962C8B-B14F-4D97-AF65-F5344CB8AC3E}">
        <p14:creationId xmlns:p14="http://schemas.microsoft.com/office/powerpoint/2010/main" val="296410823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8644F7-1ED3-EA22-B5B5-407DF0C4F8D3}"/>
              </a:ext>
            </a:extLst>
          </p:cNvPr>
          <p:cNvSpPr>
            <a:spLocks noGrp="1"/>
          </p:cNvSpPr>
          <p:nvPr>
            <p:ph type="title"/>
          </p:nvPr>
        </p:nvSpPr>
        <p:spPr>
          <a:xfrm>
            <a:off x="1247775" y="2564608"/>
            <a:ext cx="15773400" cy="4279106"/>
          </a:xfrm>
        </p:spPr>
        <p:txBody>
          <a:bodyPr anchor="b"/>
          <a:lstStyle>
            <a:lvl1pPr>
              <a:defRPr sz="9000"/>
            </a:lvl1pPr>
          </a:lstStyle>
          <a:p>
            <a:r>
              <a:rPr lang="en-US"/>
              <a:t>Click to edit Master title style</a:t>
            </a:r>
          </a:p>
        </p:txBody>
      </p:sp>
      <p:sp>
        <p:nvSpPr>
          <p:cNvPr id="3" name="Text Placeholder 2">
            <a:extLst>
              <a:ext uri="{FF2B5EF4-FFF2-40B4-BE49-F238E27FC236}">
                <a16:creationId xmlns:a16="http://schemas.microsoft.com/office/drawing/2014/main" id="{252BCBC3-ACCE-F473-3D1A-F8A7713B4E49}"/>
              </a:ext>
            </a:extLst>
          </p:cNvPr>
          <p:cNvSpPr>
            <a:spLocks noGrp="1"/>
          </p:cNvSpPr>
          <p:nvPr>
            <p:ph type="body" idx="1"/>
          </p:nvPr>
        </p:nvSpPr>
        <p:spPr>
          <a:xfrm>
            <a:off x="1247775" y="6884195"/>
            <a:ext cx="15773400" cy="2250281"/>
          </a:xfrm>
        </p:spPr>
        <p:txBody>
          <a:bodyPr/>
          <a:lstStyle>
            <a:lvl1pPr marL="0" indent="0">
              <a:buNone/>
              <a:defRPr sz="3600">
                <a:solidFill>
                  <a:schemeClr val="tx1">
                    <a:tint val="82000"/>
                  </a:schemeClr>
                </a:solidFill>
              </a:defRPr>
            </a:lvl1pPr>
            <a:lvl2pPr marL="685800" indent="0">
              <a:buNone/>
              <a:defRPr sz="3000">
                <a:solidFill>
                  <a:schemeClr val="tx1">
                    <a:tint val="82000"/>
                  </a:schemeClr>
                </a:solidFill>
              </a:defRPr>
            </a:lvl2pPr>
            <a:lvl3pPr marL="1371600" indent="0">
              <a:buNone/>
              <a:defRPr sz="2700">
                <a:solidFill>
                  <a:schemeClr val="tx1">
                    <a:tint val="82000"/>
                  </a:schemeClr>
                </a:solidFill>
              </a:defRPr>
            </a:lvl3pPr>
            <a:lvl4pPr marL="2057400" indent="0">
              <a:buNone/>
              <a:defRPr sz="2400">
                <a:solidFill>
                  <a:schemeClr val="tx1">
                    <a:tint val="82000"/>
                  </a:schemeClr>
                </a:solidFill>
              </a:defRPr>
            </a:lvl4pPr>
            <a:lvl5pPr marL="2743200" indent="0">
              <a:buNone/>
              <a:defRPr sz="2400">
                <a:solidFill>
                  <a:schemeClr val="tx1">
                    <a:tint val="82000"/>
                  </a:schemeClr>
                </a:solidFill>
              </a:defRPr>
            </a:lvl5pPr>
            <a:lvl6pPr marL="3429000" indent="0">
              <a:buNone/>
              <a:defRPr sz="2400">
                <a:solidFill>
                  <a:schemeClr val="tx1">
                    <a:tint val="82000"/>
                  </a:schemeClr>
                </a:solidFill>
              </a:defRPr>
            </a:lvl6pPr>
            <a:lvl7pPr marL="4114800" indent="0">
              <a:buNone/>
              <a:defRPr sz="2400">
                <a:solidFill>
                  <a:schemeClr val="tx1">
                    <a:tint val="82000"/>
                  </a:schemeClr>
                </a:solidFill>
              </a:defRPr>
            </a:lvl7pPr>
            <a:lvl8pPr marL="4800600" indent="0">
              <a:buNone/>
              <a:defRPr sz="2400">
                <a:solidFill>
                  <a:schemeClr val="tx1">
                    <a:tint val="82000"/>
                  </a:schemeClr>
                </a:solidFill>
              </a:defRPr>
            </a:lvl8pPr>
            <a:lvl9pPr marL="5486400" indent="0">
              <a:buNone/>
              <a:defRPr sz="24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9621DC8-F4EE-A8FE-A592-24D0AFADA778}"/>
              </a:ext>
            </a:extLst>
          </p:cNvPr>
          <p:cNvSpPr>
            <a:spLocks noGrp="1"/>
          </p:cNvSpPr>
          <p:nvPr>
            <p:ph type="dt" sz="half" idx="10"/>
          </p:nvPr>
        </p:nvSpPr>
        <p:spPr/>
        <p:txBody>
          <a:bodyPr/>
          <a:lstStyle/>
          <a:p>
            <a:fld id="{257E216C-AE67-4CB8-9545-6AFD67CAB827}" type="datetimeFigureOut">
              <a:rPr lang="en-US" smtClean="0"/>
              <a:t>12/9/25</a:t>
            </a:fld>
            <a:endParaRPr lang="en-US"/>
          </a:p>
        </p:txBody>
      </p:sp>
      <p:sp>
        <p:nvSpPr>
          <p:cNvPr id="5" name="Footer Placeholder 4">
            <a:extLst>
              <a:ext uri="{FF2B5EF4-FFF2-40B4-BE49-F238E27FC236}">
                <a16:creationId xmlns:a16="http://schemas.microsoft.com/office/drawing/2014/main" id="{CA653363-91EC-8BC4-7D78-37FA41D3110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621B6B4-43BC-CCFD-00A4-BDB1B26F1EF5}"/>
              </a:ext>
            </a:extLst>
          </p:cNvPr>
          <p:cNvSpPr>
            <a:spLocks noGrp="1"/>
          </p:cNvSpPr>
          <p:nvPr>
            <p:ph type="sldNum" sz="quarter" idx="12"/>
          </p:nvPr>
        </p:nvSpPr>
        <p:spPr/>
        <p:txBody>
          <a:bodyPr/>
          <a:lstStyle/>
          <a:p>
            <a:fld id="{62D2041B-D7FE-4AAA-98BA-FADB0FE780CB}" type="slidenum">
              <a:rPr lang="en-US" smtClean="0"/>
              <a:t>‹#›</a:t>
            </a:fld>
            <a:endParaRPr lang="en-US"/>
          </a:p>
        </p:txBody>
      </p:sp>
    </p:spTree>
    <p:extLst>
      <p:ext uri="{BB962C8B-B14F-4D97-AF65-F5344CB8AC3E}">
        <p14:creationId xmlns:p14="http://schemas.microsoft.com/office/powerpoint/2010/main" val="274499818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B80CF5-DC2C-0F95-8FF6-3A2C4DD81FE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757A18A-30AF-9901-E3A0-175A918C68F7}"/>
              </a:ext>
            </a:extLst>
          </p:cNvPr>
          <p:cNvSpPr>
            <a:spLocks noGrp="1"/>
          </p:cNvSpPr>
          <p:nvPr>
            <p:ph sz="half" idx="1"/>
          </p:nvPr>
        </p:nvSpPr>
        <p:spPr>
          <a:xfrm>
            <a:off x="1257300" y="2738438"/>
            <a:ext cx="7772400" cy="65270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4C7E213-D697-5A9B-32FE-7CC5F3560387}"/>
              </a:ext>
            </a:extLst>
          </p:cNvPr>
          <p:cNvSpPr>
            <a:spLocks noGrp="1"/>
          </p:cNvSpPr>
          <p:nvPr>
            <p:ph sz="half" idx="2"/>
          </p:nvPr>
        </p:nvSpPr>
        <p:spPr>
          <a:xfrm>
            <a:off x="9258300" y="2738438"/>
            <a:ext cx="7772400" cy="65270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D2F3039-A5C7-5E5E-B57B-D779C335D0E3}"/>
              </a:ext>
            </a:extLst>
          </p:cNvPr>
          <p:cNvSpPr>
            <a:spLocks noGrp="1"/>
          </p:cNvSpPr>
          <p:nvPr>
            <p:ph type="dt" sz="half" idx="10"/>
          </p:nvPr>
        </p:nvSpPr>
        <p:spPr/>
        <p:txBody>
          <a:bodyPr/>
          <a:lstStyle/>
          <a:p>
            <a:fld id="{257E216C-AE67-4CB8-9545-6AFD67CAB827}" type="datetimeFigureOut">
              <a:rPr lang="en-US" smtClean="0"/>
              <a:t>12/9/25</a:t>
            </a:fld>
            <a:endParaRPr lang="en-US"/>
          </a:p>
        </p:txBody>
      </p:sp>
      <p:sp>
        <p:nvSpPr>
          <p:cNvPr id="6" name="Footer Placeholder 5">
            <a:extLst>
              <a:ext uri="{FF2B5EF4-FFF2-40B4-BE49-F238E27FC236}">
                <a16:creationId xmlns:a16="http://schemas.microsoft.com/office/drawing/2014/main" id="{78508BCD-2036-0C05-DA6E-0A979B840C1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95629F2-16DB-44D1-1DD4-3E7D75CDFDA8}"/>
              </a:ext>
            </a:extLst>
          </p:cNvPr>
          <p:cNvSpPr>
            <a:spLocks noGrp="1"/>
          </p:cNvSpPr>
          <p:nvPr>
            <p:ph type="sldNum" sz="quarter" idx="12"/>
          </p:nvPr>
        </p:nvSpPr>
        <p:spPr/>
        <p:txBody>
          <a:bodyPr/>
          <a:lstStyle/>
          <a:p>
            <a:fld id="{62D2041B-D7FE-4AAA-98BA-FADB0FE780CB}" type="slidenum">
              <a:rPr lang="en-US" smtClean="0"/>
              <a:t>‹#›</a:t>
            </a:fld>
            <a:endParaRPr lang="en-US"/>
          </a:p>
        </p:txBody>
      </p:sp>
    </p:spTree>
    <p:extLst>
      <p:ext uri="{BB962C8B-B14F-4D97-AF65-F5344CB8AC3E}">
        <p14:creationId xmlns:p14="http://schemas.microsoft.com/office/powerpoint/2010/main" val="3880571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Single column 2">
    <p:bg>
      <p:bgPr>
        <a:gradFill>
          <a:gsLst>
            <a:gs pos="0">
              <a:srgbClr val="0062A5"/>
            </a:gs>
            <a:gs pos="100000">
              <a:srgbClr val="003154"/>
            </a:gs>
          </a:gsLst>
          <a:lin ang="5400000" scaled="1"/>
        </a:gradFill>
        <a:effectLst/>
      </p:bgPr>
    </p:bg>
    <p:spTree>
      <p:nvGrpSpPr>
        <p:cNvPr id="1" name=""/>
        <p:cNvGrpSpPr/>
        <p:nvPr/>
      </p:nvGrpSpPr>
      <p:grpSpPr>
        <a:xfrm>
          <a:off x="0" y="0"/>
          <a:ext cx="0" cy="0"/>
          <a:chOff x="0" y="0"/>
          <a:chExt cx="0" cy="0"/>
        </a:xfrm>
      </p:grpSpPr>
      <p:sp>
        <p:nvSpPr>
          <p:cNvPr id="8" name="Rectangle 7"/>
          <p:cNvSpPr/>
          <p:nvPr/>
        </p:nvSpPr>
        <p:spPr>
          <a:xfrm>
            <a:off x="0" y="2"/>
            <a:ext cx="18288000" cy="1085999"/>
          </a:xfrm>
          <a:prstGeom prst="rect">
            <a:avLst/>
          </a:prstGeom>
          <a:solidFill>
            <a:srgbClr val="F2FB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 name="Title 1"/>
          <p:cNvSpPr>
            <a:spLocks noGrp="1"/>
          </p:cNvSpPr>
          <p:nvPr>
            <p:ph type="title"/>
          </p:nvPr>
        </p:nvSpPr>
        <p:spPr>
          <a:xfrm>
            <a:off x="1003301" y="85344"/>
            <a:ext cx="15773400" cy="954742"/>
          </a:xfrm>
        </p:spPr>
        <p:txBody>
          <a:bodyPr anchor="b"/>
          <a:lstStyle>
            <a:lvl1pPr>
              <a:defRPr>
                <a:solidFill>
                  <a:srgbClr val="002240"/>
                </a:solidFill>
              </a:defRPr>
            </a:lvl1pPr>
          </a:lstStyle>
          <a:p>
            <a:r>
              <a:rPr lang="en-US"/>
              <a:t>Click to edit Master title style</a:t>
            </a:r>
          </a:p>
        </p:txBody>
      </p:sp>
      <p:sp>
        <p:nvSpPr>
          <p:cNvPr id="9" name="Rectangle 8"/>
          <p:cNvSpPr/>
          <p:nvPr/>
        </p:nvSpPr>
        <p:spPr>
          <a:xfrm>
            <a:off x="0" y="10241283"/>
            <a:ext cx="18288000" cy="45719"/>
          </a:xfrm>
          <a:prstGeom prst="rect">
            <a:avLst/>
          </a:prstGeom>
          <a:solidFill>
            <a:srgbClr val="F2FB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1" name="Text Placeholder 10"/>
          <p:cNvSpPr>
            <a:spLocks noGrp="1"/>
          </p:cNvSpPr>
          <p:nvPr>
            <p:ph type="body" sz="quarter" idx="10"/>
          </p:nvPr>
        </p:nvSpPr>
        <p:spPr>
          <a:xfrm>
            <a:off x="1003301" y="1658495"/>
            <a:ext cx="15773400" cy="7728395"/>
          </a:xfrm>
        </p:spPr>
        <p:txBody>
          <a:bodyPr/>
          <a:lstStyle>
            <a:lvl1pPr>
              <a:defRPr>
                <a:solidFill>
                  <a:srgbClr val="F2FBFC"/>
                </a:solidFill>
              </a:defRPr>
            </a:lvl1pPr>
            <a:lvl2pPr>
              <a:defRPr>
                <a:solidFill>
                  <a:srgbClr val="F2FBFC"/>
                </a:solidFill>
              </a:defRPr>
            </a:lvl2pPr>
            <a:lvl3pPr>
              <a:defRPr>
                <a:solidFill>
                  <a:srgbClr val="F2FBFC"/>
                </a:solidFill>
              </a:defRPr>
            </a:lvl3pPr>
            <a:lvl4pPr>
              <a:defRPr>
                <a:solidFill>
                  <a:srgbClr val="F2FBFC"/>
                </a:solidFill>
              </a:defRPr>
            </a:lvl4pPr>
            <a:lvl5pPr>
              <a:defRPr>
                <a:solidFill>
                  <a:srgbClr val="F2FBFC"/>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2">
            <a:extLst>
              <a:ext uri="{FF2B5EF4-FFF2-40B4-BE49-F238E27FC236}">
                <a16:creationId xmlns:a16="http://schemas.microsoft.com/office/drawing/2014/main" id="{1FC2B82E-98CC-136D-23EB-41CBBC6D347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4CAFE9F-0ACA-7B4E-73C2-8828D5FE6C8E}"/>
              </a:ext>
            </a:extLst>
          </p:cNvPr>
          <p:cNvSpPr>
            <a:spLocks noGrp="1"/>
          </p:cNvSpPr>
          <p:nvPr>
            <p:ph type="sldNum" sz="quarter" idx="12"/>
          </p:nvPr>
        </p:nvSpPr>
        <p:spPr/>
        <p:txBody>
          <a:bodyPr/>
          <a:lstStyle/>
          <a:p>
            <a:fld id="{7DB356FA-E26A-A14C-A440-88826ABCCFC0}" type="slidenum">
              <a:rPr lang="en-US" smtClean="0"/>
              <a:pPr/>
              <a:t>‹#›</a:t>
            </a:fld>
            <a:endParaRPr lang="en-US"/>
          </a:p>
        </p:txBody>
      </p:sp>
    </p:spTree>
    <p:extLst>
      <p:ext uri="{BB962C8B-B14F-4D97-AF65-F5344CB8AC3E}">
        <p14:creationId xmlns:p14="http://schemas.microsoft.com/office/powerpoint/2010/main" val="97782785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80020-E572-0355-ADAE-35E8960270DB}"/>
              </a:ext>
            </a:extLst>
          </p:cNvPr>
          <p:cNvSpPr>
            <a:spLocks noGrp="1"/>
          </p:cNvSpPr>
          <p:nvPr>
            <p:ph type="title"/>
          </p:nvPr>
        </p:nvSpPr>
        <p:spPr>
          <a:xfrm>
            <a:off x="1259682" y="547688"/>
            <a:ext cx="15773400" cy="1988345"/>
          </a:xfrm>
        </p:spPr>
        <p:txBody>
          <a:bodyPr/>
          <a:lstStyle/>
          <a:p>
            <a:r>
              <a:rPr lang="en-US"/>
              <a:t>Click to edit Master title style</a:t>
            </a:r>
          </a:p>
        </p:txBody>
      </p:sp>
      <p:sp>
        <p:nvSpPr>
          <p:cNvPr id="3" name="Text Placeholder 2">
            <a:extLst>
              <a:ext uri="{FF2B5EF4-FFF2-40B4-BE49-F238E27FC236}">
                <a16:creationId xmlns:a16="http://schemas.microsoft.com/office/drawing/2014/main" id="{29A2BE9A-4A30-2A0E-E3CD-5F9F1641D56A}"/>
              </a:ext>
            </a:extLst>
          </p:cNvPr>
          <p:cNvSpPr>
            <a:spLocks noGrp="1"/>
          </p:cNvSpPr>
          <p:nvPr>
            <p:ph type="body" idx="1"/>
          </p:nvPr>
        </p:nvSpPr>
        <p:spPr>
          <a:xfrm>
            <a:off x="1259683" y="2521745"/>
            <a:ext cx="7736681" cy="1235868"/>
          </a:xfrm>
        </p:spPr>
        <p:txBody>
          <a:bodyPr anchor="b"/>
          <a:lstStyle>
            <a:lvl1pPr marL="0" indent="0">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4" name="Content Placeholder 3">
            <a:extLst>
              <a:ext uri="{FF2B5EF4-FFF2-40B4-BE49-F238E27FC236}">
                <a16:creationId xmlns:a16="http://schemas.microsoft.com/office/drawing/2014/main" id="{666B4E1E-ADD7-B44E-4FDF-EC86711FFD11}"/>
              </a:ext>
            </a:extLst>
          </p:cNvPr>
          <p:cNvSpPr>
            <a:spLocks noGrp="1"/>
          </p:cNvSpPr>
          <p:nvPr>
            <p:ph sz="half" idx="2"/>
          </p:nvPr>
        </p:nvSpPr>
        <p:spPr>
          <a:xfrm>
            <a:off x="1259683" y="3757613"/>
            <a:ext cx="7736681" cy="55268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30977C8-8465-43EB-6389-1124A69D544A}"/>
              </a:ext>
            </a:extLst>
          </p:cNvPr>
          <p:cNvSpPr>
            <a:spLocks noGrp="1"/>
          </p:cNvSpPr>
          <p:nvPr>
            <p:ph type="body" sz="quarter" idx="3"/>
          </p:nvPr>
        </p:nvSpPr>
        <p:spPr>
          <a:xfrm>
            <a:off x="9258300" y="2521745"/>
            <a:ext cx="7774782" cy="1235868"/>
          </a:xfrm>
        </p:spPr>
        <p:txBody>
          <a:bodyPr anchor="b"/>
          <a:lstStyle>
            <a:lvl1pPr marL="0" indent="0">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6" name="Content Placeholder 5">
            <a:extLst>
              <a:ext uri="{FF2B5EF4-FFF2-40B4-BE49-F238E27FC236}">
                <a16:creationId xmlns:a16="http://schemas.microsoft.com/office/drawing/2014/main" id="{9996BBE8-9B63-ABCB-16BC-F1B1FBFFD12C}"/>
              </a:ext>
            </a:extLst>
          </p:cNvPr>
          <p:cNvSpPr>
            <a:spLocks noGrp="1"/>
          </p:cNvSpPr>
          <p:nvPr>
            <p:ph sz="quarter" idx="4"/>
          </p:nvPr>
        </p:nvSpPr>
        <p:spPr>
          <a:xfrm>
            <a:off x="9258300" y="3757613"/>
            <a:ext cx="7774782" cy="55268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7A854FA-8AC8-06CA-A45E-11955AE74557}"/>
              </a:ext>
            </a:extLst>
          </p:cNvPr>
          <p:cNvSpPr>
            <a:spLocks noGrp="1"/>
          </p:cNvSpPr>
          <p:nvPr>
            <p:ph type="dt" sz="half" idx="10"/>
          </p:nvPr>
        </p:nvSpPr>
        <p:spPr/>
        <p:txBody>
          <a:bodyPr/>
          <a:lstStyle/>
          <a:p>
            <a:fld id="{257E216C-AE67-4CB8-9545-6AFD67CAB827}" type="datetimeFigureOut">
              <a:rPr lang="en-US" smtClean="0"/>
              <a:t>12/9/25</a:t>
            </a:fld>
            <a:endParaRPr lang="en-US"/>
          </a:p>
        </p:txBody>
      </p:sp>
      <p:sp>
        <p:nvSpPr>
          <p:cNvPr id="8" name="Footer Placeholder 7">
            <a:extLst>
              <a:ext uri="{FF2B5EF4-FFF2-40B4-BE49-F238E27FC236}">
                <a16:creationId xmlns:a16="http://schemas.microsoft.com/office/drawing/2014/main" id="{013B701E-60C1-A469-F83B-1E99255F1E6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3F20D09-22A3-212B-EEF4-FE39FBCCBC25}"/>
              </a:ext>
            </a:extLst>
          </p:cNvPr>
          <p:cNvSpPr>
            <a:spLocks noGrp="1"/>
          </p:cNvSpPr>
          <p:nvPr>
            <p:ph type="sldNum" sz="quarter" idx="12"/>
          </p:nvPr>
        </p:nvSpPr>
        <p:spPr/>
        <p:txBody>
          <a:bodyPr/>
          <a:lstStyle/>
          <a:p>
            <a:fld id="{62D2041B-D7FE-4AAA-98BA-FADB0FE780CB}" type="slidenum">
              <a:rPr lang="en-US" smtClean="0"/>
              <a:t>‹#›</a:t>
            </a:fld>
            <a:endParaRPr lang="en-US"/>
          </a:p>
        </p:txBody>
      </p:sp>
    </p:spTree>
    <p:extLst>
      <p:ext uri="{BB962C8B-B14F-4D97-AF65-F5344CB8AC3E}">
        <p14:creationId xmlns:p14="http://schemas.microsoft.com/office/powerpoint/2010/main" val="285666065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F9B542-6625-2B74-1909-6ACC7011CEB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C7ED472-2FB5-D438-1476-B14BC706836D}"/>
              </a:ext>
            </a:extLst>
          </p:cNvPr>
          <p:cNvSpPr>
            <a:spLocks noGrp="1"/>
          </p:cNvSpPr>
          <p:nvPr>
            <p:ph type="dt" sz="half" idx="10"/>
          </p:nvPr>
        </p:nvSpPr>
        <p:spPr/>
        <p:txBody>
          <a:bodyPr/>
          <a:lstStyle/>
          <a:p>
            <a:fld id="{257E216C-AE67-4CB8-9545-6AFD67CAB827}" type="datetimeFigureOut">
              <a:rPr lang="en-US" smtClean="0"/>
              <a:t>12/9/25</a:t>
            </a:fld>
            <a:endParaRPr lang="en-US"/>
          </a:p>
        </p:txBody>
      </p:sp>
      <p:sp>
        <p:nvSpPr>
          <p:cNvPr id="4" name="Footer Placeholder 3">
            <a:extLst>
              <a:ext uri="{FF2B5EF4-FFF2-40B4-BE49-F238E27FC236}">
                <a16:creationId xmlns:a16="http://schemas.microsoft.com/office/drawing/2014/main" id="{703EC8C8-870E-B2CD-70DA-15A0CCE4971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51FF0F6-C59B-7CAE-0A78-4C71C81C2108}"/>
              </a:ext>
            </a:extLst>
          </p:cNvPr>
          <p:cNvSpPr>
            <a:spLocks noGrp="1"/>
          </p:cNvSpPr>
          <p:nvPr>
            <p:ph type="sldNum" sz="quarter" idx="12"/>
          </p:nvPr>
        </p:nvSpPr>
        <p:spPr/>
        <p:txBody>
          <a:bodyPr/>
          <a:lstStyle/>
          <a:p>
            <a:fld id="{62D2041B-D7FE-4AAA-98BA-FADB0FE780CB}" type="slidenum">
              <a:rPr lang="en-US" smtClean="0"/>
              <a:t>‹#›</a:t>
            </a:fld>
            <a:endParaRPr lang="en-US"/>
          </a:p>
        </p:txBody>
      </p:sp>
    </p:spTree>
    <p:extLst>
      <p:ext uri="{BB962C8B-B14F-4D97-AF65-F5344CB8AC3E}">
        <p14:creationId xmlns:p14="http://schemas.microsoft.com/office/powerpoint/2010/main" val="323995262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3E5AA91-F3BB-4E99-FC5B-B2F13838A4F2}"/>
              </a:ext>
            </a:extLst>
          </p:cNvPr>
          <p:cNvSpPr>
            <a:spLocks noGrp="1"/>
          </p:cNvSpPr>
          <p:nvPr>
            <p:ph type="dt" sz="half" idx="10"/>
          </p:nvPr>
        </p:nvSpPr>
        <p:spPr/>
        <p:txBody>
          <a:bodyPr/>
          <a:lstStyle/>
          <a:p>
            <a:fld id="{257E216C-AE67-4CB8-9545-6AFD67CAB827}" type="datetimeFigureOut">
              <a:rPr lang="en-US" smtClean="0"/>
              <a:t>12/9/25</a:t>
            </a:fld>
            <a:endParaRPr lang="en-US"/>
          </a:p>
        </p:txBody>
      </p:sp>
      <p:sp>
        <p:nvSpPr>
          <p:cNvPr id="3" name="Footer Placeholder 2">
            <a:extLst>
              <a:ext uri="{FF2B5EF4-FFF2-40B4-BE49-F238E27FC236}">
                <a16:creationId xmlns:a16="http://schemas.microsoft.com/office/drawing/2014/main" id="{4A33B3FC-1349-0F08-378E-0444123A5C9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01108E0-FAC5-68BA-3149-7F5830F92BDB}"/>
              </a:ext>
            </a:extLst>
          </p:cNvPr>
          <p:cNvSpPr>
            <a:spLocks noGrp="1"/>
          </p:cNvSpPr>
          <p:nvPr>
            <p:ph type="sldNum" sz="quarter" idx="12"/>
          </p:nvPr>
        </p:nvSpPr>
        <p:spPr/>
        <p:txBody>
          <a:bodyPr/>
          <a:lstStyle/>
          <a:p>
            <a:fld id="{62D2041B-D7FE-4AAA-98BA-FADB0FE780CB}" type="slidenum">
              <a:rPr lang="en-US" smtClean="0"/>
              <a:t>‹#›</a:t>
            </a:fld>
            <a:endParaRPr lang="en-US"/>
          </a:p>
        </p:txBody>
      </p:sp>
    </p:spTree>
    <p:extLst>
      <p:ext uri="{BB962C8B-B14F-4D97-AF65-F5344CB8AC3E}">
        <p14:creationId xmlns:p14="http://schemas.microsoft.com/office/powerpoint/2010/main" val="389898294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09ED92-E8DA-9D24-FB7B-D6474E708857}"/>
              </a:ext>
            </a:extLst>
          </p:cNvPr>
          <p:cNvSpPr>
            <a:spLocks noGrp="1"/>
          </p:cNvSpPr>
          <p:nvPr>
            <p:ph type="title"/>
          </p:nvPr>
        </p:nvSpPr>
        <p:spPr>
          <a:xfrm>
            <a:off x="1259683" y="685800"/>
            <a:ext cx="5898356" cy="2400300"/>
          </a:xfrm>
        </p:spPr>
        <p:txBody>
          <a:bodyPr anchor="b"/>
          <a:lstStyle>
            <a:lvl1pPr>
              <a:defRPr sz="4800"/>
            </a:lvl1pPr>
          </a:lstStyle>
          <a:p>
            <a:r>
              <a:rPr lang="en-US"/>
              <a:t>Click to edit Master title style</a:t>
            </a:r>
          </a:p>
        </p:txBody>
      </p:sp>
      <p:sp>
        <p:nvSpPr>
          <p:cNvPr id="3" name="Content Placeholder 2">
            <a:extLst>
              <a:ext uri="{FF2B5EF4-FFF2-40B4-BE49-F238E27FC236}">
                <a16:creationId xmlns:a16="http://schemas.microsoft.com/office/drawing/2014/main" id="{1F19CB04-579D-7D9C-573E-EAC090A697DA}"/>
              </a:ext>
            </a:extLst>
          </p:cNvPr>
          <p:cNvSpPr>
            <a:spLocks noGrp="1"/>
          </p:cNvSpPr>
          <p:nvPr>
            <p:ph idx="1"/>
          </p:nvPr>
        </p:nvSpPr>
        <p:spPr>
          <a:xfrm>
            <a:off x="7774782" y="1481138"/>
            <a:ext cx="9258300" cy="7310438"/>
          </a:xfrm>
        </p:spPr>
        <p:txBody>
          <a:bodyPr/>
          <a:lstStyle>
            <a:lvl1pPr>
              <a:defRPr sz="4800"/>
            </a:lvl1pPr>
            <a:lvl2pPr>
              <a:defRPr sz="4200"/>
            </a:lvl2pPr>
            <a:lvl3pPr>
              <a:defRPr sz="3600"/>
            </a:lvl3pPr>
            <a:lvl4pPr>
              <a:defRPr sz="3000"/>
            </a:lvl4pPr>
            <a:lvl5pPr>
              <a:defRPr sz="3000"/>
            </a:lvl5pPr>
            <a:lvl6pPr>
              <a:defRPr sz="3000"/>
            </a:lvl6pPr>
            <a:lvl7pPr>
              <a:defRPr sz="3000"/>
            </a:lvl7pPr>
            <a:lvl8pPr>
              <a:defRPr sz="3000"/>
            </a:lvl8pPr>
            <a:lvl9pPr>
              <a:defRPr sz="3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BFE8D7B-E350-2F46-E6D5-C95C2438F527}"/>
              </a:ext>
            </a:extLst>
          </p:cNvPr>
          <p:cNvSpPr>
            <a:spLocks noGrp="1"/>
          </p:cNvSpPr>
          <p:nvPr>
            <p:ph type="body" sz="half" idx="2"/>
          </p:nvPr>
        </p:nvSpPr>
        <p:spPr>
          <a:xfrm>
            <a:off x="1259683" y="3086100"/>
            <a:ext cx="5898356" cy="5717382"/>
          </a:xfr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5" name="Date Placeholder 4">
            <a:extLst>
              <a:ext uri="{FF2B5EF4-FFF2-40B4-BE49-F238E27FC236}">
                <a16:creationId xmlns:a16="http://schemas.microsoft.com/office/drawing/2014/main" id="{14C0EFBC-325D-EBBC-7FF8-39AF5A5FC9D5}"/>
              </a:ext>
            </a:extLst>
          </p:cNvPr>
          <p:cNvSpPr>
            <a:spLocks noGrp="1"/>
          </p:cNvSpPr>
          <p:nvPr>
            <p:ph type="dt" sz="half" idx="10"/>
          </p:nvPr>
        </p:nvSpPr>
        <p:spPr/>
        <p:txBody>
          <a:bodyPr/>
          <a:lstStyle/>
          <a:p>
            <a:fld id="{257E216C-AE67-4CB8-9545-6AFD67CAB827}" type="datetimeFigureOut">
              <a:rPr lang="en-US" smtClean="0"/>
              <a:t>12/9/25</a:t>
            </a:fld>
            <a:endParaRPr lang="en-US"/>
          </a:p>
        </p:txBody>
      </p:sp>
      <p:sp>
        <p:nvSpPr>
          <p:cNvPr id="6" name="Footer Placeholder 5">
            <a:extLst>
              <a:ext uri="{FF2B5EF4-FFF2-40B4-BE49-F238E27FC236}">
                <a16:creationId xmlns:a16="http://schemas.microsoft.com/office/drawing/2014/main" id="{412F90A4-738D-5B2A-4086-FA96BAE172F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93463BC-3362-54D3-13BC-9BC1A531CB5E}"/>
              </a:ext>
            </a:extLst>
          </p:cNvPr>
          <p:cNvSpPr>
            <a:spLocks noGrp="1"/>
          </p:cNvSpPr>
          <p:nvPr>
            <p:ph type="sldNum" sz="quarter" idx="12"/>
          </p:nvPr>
        </p:nvSpPr>
        <p:spPr/>
        <p:txBody>
          <a:bodyPr/>
          <a:lstStyle/>
          <a:p>
            <a:fld id="{62D2041B-D7FE-4AAA-98BA-FADB0FE780CB}" type="slidenum">
              <a:rPr lang="en-US" smtClean="0"/>
              <a:t>‹#›</a:t>
            </a:fld>
            <a:endParaRPr lang="en-US"/>
          </a:p>
        </p:txBody>
      </p:sp>
    </p:spTree>
    <p:extLst>
      <p:ext uri="{BB962C8B-B14F-4D97-AF65-F5344CB8AC3E}">
        <p14:creationId xmlns:p14="http://schemas.microsoft.com/office/powerpoint/2010/main" val="148496287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7ABF78-3C2D-530D-8253-3F885D36D690}"/>
              </a:ext>
            </a:extLst>
          </p:cNvPr>
          <p:cNvSpPr>
            <a:spLocks noGrp="1"/>
          </p:cNvSpPr>
          <p:nvPr>
            <p:ph type="title"/>
          </p:nvPr>
        </p:nvSpPr>
        <p:spPr>
          <a:xfrm>
            <a:off x="1259683" y="685800"/>
            <a:ext cx="5898356" cy="2400300"/>
          </a:xfrm>
        </p:spPr>
        <p:txBody>
          <a:bodyPr anchor="b"/>
          <a:lstStyle>
            <a:lvl1pPr>
              <a:defRPr sz="4800"/>
            </a:lvl1pPr>
          </a:lstStyle>
          <a:p>
            <a:r>
              <a:rPr lang="en-US"/>
              <a:t>Click to edit Master title style</a:t>
            </a:r>
          </a:p>
        </p:txBody>
      </p:sp>
      <p:sp>
        <p:nvSpPr>
          <p:cNvPr id="3" name="Picture Placeholder 2">
            <a:extLst>
              <a:ext uri="{FF2B5EF4-FFF2-40B4-BE49-F238E27FC236}">
                <a16:creationId xmlns:a16="http://schemas.microsoft.com/office/drawing/2014/main" id="{4A39C8A1-E47F-2052-1817-009A356D5EAB}"/>
              </a:ext>
            </a:extLst>
          </p:cNvPr>
          <p:cNvSpPr>
            <a:spLocks noGrp="1"/>
          </p:cNvSpPr>
          <p:nvPr>
            <p:ph type="pic" idx="1"/>
          </p:nvPr>
        </p:nvSpPr>
        <p:spPr>
          <a:xfrm>
            <a:off x="7774782" y="1481138"/>
            <a:ext cx="9258300" cy="7310438"/>
          </a:xfrm>
        </p:spPr>
        <p:txBody>
          <a:bodyPr/>
          <a:lstStyle>
            <a:lvl1pPr marL="0" indent="0">
              <a:buNone/>
              <a:defRPr sz="4800"/>
            </a:lvl1pPr>
            <a:lvl2pPr marL="685800" indent="0">
              <a:buNone/>
              <a:defRPr sz="4200"/>
            </a:lvl2pPr>
            <a:lvl3pPr marL="1371600" indent="0">
              <a:buNone/>
              <a:defRPr sz="3600"/>
            </a:lvl3pPr>
            <a:lvl4pPr marL="2057400" indent="0">
              <a:buNone/>
              <a:defRPr sz="3000"/>
            </a:lvl4pPr>
            <a:lvl5pPr marL="2743200" indent="0">
              <a:buNone/>
              <a:defRPr sz="3000"/>
            </a:lvl5pPr>
            <a:lvl6pPr marL="3429000" indent="0">
              <a:buNone/>
              <a:defRPr sz="3000"/>
            </a:lvl6pPr>
            <a:lvl7pPr marL="4114800" indent="0">
              <a:buNone/>
              <a:defRPr sz="3000"/>
            </a:lvl7pPr>
            <a:lvl8pPr marL="4800600" indent="0">
              <a:buNone/>
              <a:defRPr sz="3000"/>
            </a:lvl8pPr>
            <a:lvl9pPr marL="5486400" indent="0">
              <a:buNone/>
              <a:defRPr sz="3000"/>
            </a:lvl9pPr>
          </a:lstStyle>
          <a:p>
            <a:endParaRPr lang="en-US"/>
          </a:p>
        </p:txBody>
      </p:sp>
      <p:sp>
        <p:nvSpPr>
          <p:cNvPr id="4" name="Text Placeholder 3">
            <a:extLst>
              <a:ext uri="{FF2B5EF4-FFF2-40B4-BE49-F238E27FC236}">
                <a16:creationId xmlns:a16="http://schemas.microsoft.com/office/drawing/2014/main" id="{F7648173-CCF9-AEFA-094A-E1A659B74C3F}"/>
              </a:ext>
            </a:extLst>
          </p:cNvPr>
          <p:cNvSpPr>
            <a:spLocks noGrp="1"/>
          </p:cNvSpPr>
          <p:nvPr>
            <p:ph type="body" sz="half" idx="2"/>
          </p:nvPr>
        </p:nvSpPr>
        <p:spPr>
          <a:xfrm>
            <a:off x="1259683" y="3086100"/>
            <a:ext cx="5898356" cy="5717382"/>
          </a:xfr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5" name="Date Placeholder 4">
            <a:extLst>
              <a:ext uri="{FF2B5EF4-FFF2-40B4-BE49-F238E27FC236}">
                <a16:creationId xmlns:a16="http://schemas.microsoft.com/office/drawing/2014/main" id="{E323054B-A6BD-18F5-9AAD-A7BBB4F92113}"/>
              </a:ext>
            </a:extLst>
          </p:cNvPr>
          <p:cNvSpPr>
            <a:spLocks noGrp="1"/>
          </p:cNvSpPr>
          <p:nvPr>
            <p:ph type="dt" sz="half" idx="10"/>
          </p:nvPr>
        </p:nvSpPr>
        <p:spPr/>
        <p:txBody>
          <a:bodyPr/>
          <a:lstStyle/>
          <a:p>
            <a:fld id="{257E216C-AE67-4CB8-9545-6AFD67CAB827}" type="datetimeFigureOut">
              <a:rPr lang="en-US" smtClean="0"/>
              <a:t>12/9/25</a:t>
            </a:fld>
            <a:endParaRPr lang="en-US"/>
          </a:p>
        </p:txBody>
      </p:sp>
      <p:sp>
        <p:nvSpPr>
          <p:cNvPr id="6" name="Footer Placeholder 5">
            <a:extLst>
              <a:ext uri="{FF2B5EF4-FFF2-40B4-BE49-F238E27FC236}">
                <a16:creationId xmlns:a16="http://schemas.microsoft.com/office/drawing/2014/main" id="{C75A78E1-5CB4-4585-A7CC-E8469935322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338C42-2E01-B3B6-88C7-251A56EE0670}"/>
              </a:ext>
            </a:extLst>
          </p:cNvPr>
          <p:cNvSpPr>
            <a:spLocks noGrp="1"/>
          </p:cNvSpPr>
          <p:nvPr>
            <p:ph type="sldNum" sz="quarter" idx="12"/>
          </p:nvPr>
        </p:nvSpPr>
        <p:spPr/>
        <p:txBody>
          <a:bodyPr/>
          <a:lstStyle/>
          <a:p>
            <a:fld id="{62D2041B-D7FE-4AAA-98BA-FADB0FE780CB}" type="slidenum">
              <a:rPr lang="en-US" smtClean="0"/>
              <a:t>‹#›</a:t>
            </a:fld>
            <a:endParaRPr lang="en-US"/>
          </a:p>
        </p:txBody>
      </p:sp>
    </p:spTree>
    <p:extLst>
      <p:ext uri="{BB962C8B-B14F-4D97-AF65-F5344CB8AC3E}">
        <p14:creationId xmlns:p14="http://schemas.microsoft.com/office/powerpoint/2010/main" val="130751956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5FFFD7-680E-6D6B-5542-47CB8323629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3126A23-3D81-2629-A078-31C1AE685C6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B36B8B9-20B2-F33C-CE44-69C845720DD9}"/>
              </a:ext>
            </a:extLst>
          </p:cNvPr>
          <p:cNvSpPr>
            <a:spLocks noGrp="1"/>
          </p:cNvSpPr>
          <p:nvPr>
            <p:ph type="dt" sz="half" idx="10"/>
          </p:nvPr>
        </p:nvSpPr>
        <p:spPr/>
        <p:txBody>
          <a:bodyPr/>
          <a:lstStyle/>
          <a:p>
            <a:fld id="{257E216C-AE67-4CB8-9545-6AFD67CAB827}" type="datetimeFigureOut">
              <a:rPr lang="en-US" smtClean="0"/>
              <a:t>12/9/25</a:t>
            </a:fld>
            <a:endParaRPr lang="en-US"/>
          </a:p>
        </p:txBody>
      </p:sp>
      <p:sp>
        <p:nvSpPr>
          <p:cNvPr id="5" name="Footer Placeholder 4">
            <a:extLst>
              <a:ext uri="{FF2B5EF4-FFF2-40B4-BE49-F238E27FC236}">
                <a16:creationId xmlns:a16="http://schemas.microsoft.com/office/drawing/2014/main" id="{DB17152C-7A53-F6D7-A0AE-6C7B0F2D915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34C7CF1-3299-F3A7-CA2D-9F1F24F51529}"/>
              </a:ext>
            </a:extLst>
          </p:cNvPr>
          <p:cNvSpPr>
            <a:spLocks noGrp="1"/>
          </p:cNvSpPr>
          <p:nvPr>
            <p:ph type="sldNum" sz="quarter" idx="12"/>
          </p:nvPr>
        </p:nvSpPr>
        <p:spPr/>
        <p:txBody>
          <a:bodyPr/>
          <a:lstStyle/>
          <a:p>
            <a:fld id="{62D2041B-D7FE-4AAA-98BA-FADB0FE780CB}" type="slidenum">
              <a:rPr lang="en-US" smtClean="0"/>
              <a:t>‹#›</a:t>
            </a:fld>
            <a:endParaRPr lang="en-US"/>
          </a:p>
        </p:txBody>
      </p:sp>
    </p:spTree>
    <p:extLst>
      <p:ext uri="{BB962C8B-B14F-4D97-AF65-F5344CB8AC3E}">
        <p14:creationId xmlns:p14="http://schemas.microsoft.com/office/powerpoint/2010/main" val="194449287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09BD587-70B4-447E-F325-386E5E56F5A8}"/>
              </a:ext>
            </a:extLst>
          </p:cNvPr>
          <p:cNvSpPr>
            <a:spLocks noGrp="1"/>
          </p:cNvSpPr>
          <p:nvPr>
            <p:ph type="title" orient="vert"/>
          </p:nvPr>
        </p:nvSpPr>
        <p:spPr>
          <a:xfrm>
            <a:off x="13087350" y="547688"/>
            <a:ext cx="3943350" cy="8717757"/>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3F78079-3897-F0EC-7609-FDE47675CC81}"/>
              </a:ext>
            </a:extLst>
          </p:cNvPr>
          <p:cNvSpPr>
            <a:spLocks noGrp="1"/>
          </p:cNvSpPr>
          <p:nvPr>
            <p:ph type="body" orient="vert" idx="1"/>
          </p:nvPr>
        </p:nvSpPr>
        <p:spPr>
          <a:xfrm>
            <a:off x="1257300" y="547688"/>
            <a:ext cx="11601450" cy="871775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E2D156D-EE19-572C-CB31-32B72AD56DB2}"/>
              </a:ext>
            </a:extLst>
          </p:cNvPr>
          <p:cNvSpPr>
            <a:spLocks noGrp="1"/>
          </p:cNvSpPr>
          <p:nvPr>
            <p:ph type="dt" sz="half" idx="10"/>
          </p:nvPr>
        </p:nvSpPr>
        <p:spPr/>
        <p:txBody>
          <a:bodyPr/>
          <a:lstStyle/>
          <a:p>
            <a:fld id="{257E216C-AE67-4CB8-9545-6AFD67CAB827}" type="datetimeFigureOut">
              <a:rPr lang="en-US" smtClean="0"/>
              <a:t>12/9/25</a:t>
            </a:fld>
            <a:endParaRPr lang="en-US"/>
          </a:p>
        </p:txBody>
      </p:sp>
      <p:sp>
        <p:nvSpPr>
          <p:cNvPr id="5" name="Footer Placeholder 4">
            <a:extLst>
              <a:ext uri="{FF2B5EF4-FFF2-40B4-BE49-F238E27FC236}">
                <a16:creationId xmlns:a16="http://schemas.microsoft.com/office/drawing/2014/main" id="{AF582A4B-6FC0-580D-76BD-9AFC3D1718B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0A5ADB-952E-28FC-454C-7A8491BE2070}"/>
              </a:ext>
            </a:extLst>
          </p:cNvPr>
          <p:cNvSpPr>
            <a:spLocks noGrp="1"/>
          </p:cNvSpPr>
          <p:nvPr>
            <p:ph type="sldNum" sz="quarter" idx="12"/>
          </p:nvPr>
        </p:nvSpPr>
        <p:spPr/>
        <p:txBody>
          <a:bodyPr/>
          <a:lstStyle/>
          <a:p>
            <a:fld id="{62D2041B-D7FE-4AAA-98BA-FADB0FE780CB}" type="slidenum">
              <a:rPr lang="en-US" smtClean="0"/>
              <a:t>‹#›</a:t>
            </a:fld>
            <a:endParaRPr lang="en-US"/>
          </a:p>
        </p:txBody>
      </p:sp>
    </p:spTree>
    <p:extLst>
      <p:ext uri="{BB962C8B-B14F-4D97-AF65-F5344CB8AC3E}">
        <p14:creationId xmlns:p14="http://schemas.microsoft.com/office/powerpoint/2010/main" val="28461004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Condensed single column 2">
    <p:bg>
      <p:bgPr>
        <a:gradFill>
          <a:gsLst>
            <a:gs pos="0">
              <a:srgbClr val="0062A5"/>
            </a:gs>
            <a:gs pos="100000">
              <a:srgbClr val="003154"/>
            </a:gs>
          </a:gsLst>
          <a:lin ang="5400000" scaled="1"/>
        </a:gradFill>
        <a:effectLst/>
      </p:bgPr>
    </p:bg>
    <p:spTree>
      <p:nvGrpSpPr>
        <p:cNvPr id="1" name=""/>
        <p:cNvGrpSpPr/>
        <p:nvPr/>
      </p:nvGrpSpPr>
      <p:grpSpPr>
        <a:xfrm>
          <a:off x="0" y="0"/>
          <a:ext cx="0" cy="0"/>
          <a:chOff x="0" y="0"/>
          <a:chExt cx="0" cy="0"/>
        </a:xfrm>
      </p:grpSpPr>
      <p:sp>
        <p:nvSpPr>
          <p:cNvPr id="9" name="Rectangle 8"/>
          <p:cNvSpPr/>
          <p:nvPr/>
        </p:nvSpPr>
        <p:spPr>
          <a:xfrm>
            <a:off x="0" y="2"/>
            <a:ext cx="18288000" cy="1085999"/>
          </a:xfrm>
          <a:prstGeom prst="rect">
            <a:avLst/>
          </a:prstGeom>
          <a:solidFill>
            <a:srgbClr val="F2FB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3" name="Rectangle 12"/>
          <p:cNvSpPr/>
          <p:nvPr/>
        </p:nvSpPr>
        <p:spPr>
          <a:xfrm>
            <a:off x="0" y="10241283"/>
            <a:ext cx="18288000" cy="45719"/>
          </a:xfrm>
          <a:prstGeom prst="rect">
            <a:avLst/>
          </a:prstGeom>
          <a:solidFill>
            <a:srgbClr val="F2FB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 name="Title 1"/>
          <p:cNvSpPr>
            <a:spLocks noGrp="1"/>
          </p:cNvSpPr>
          <p:nvPr>
            <p:ph type="title"/>
          </p:nvPr>
        </p:nvSpPr>
        <p:spPr>
          <a:xfrm>
            <a:off x="1003301" y="85344"/>
            <a:ext cx="15773400" cy="954742"/>
          </a:xfrm>
        </p:spPr>
        <p:txBody>
          <a:bodyPr anchor="b"/>
          <a:lstStyle>
            <a:lvl1pPr>
              <a:defRPr>
                <a:solidFill>
                  <a:srgbClr val="002240"/>
                </a:solidFill>
              </a:defRPr>
            </a:lvl1pPr>
          </a:lstStyle>
          <a:p>
            <a:r>
              <a:rPr lang="en-US"/>
              <a:t>Click to edit Master title style</a:t>
            </a:r>
          </a:p>
        </p:txBody>
      </p:sp>
      <p:sp>
        <p:nvSpPr>
          <p:cNvPr id="11" name="Text Placeholder 10"/>
          <p:cNvSpPr>
            <a:spLocks noGrp="1"/>
          </p:cNvSpPr>
          <p:nvPr>
            <p:ph type="body" sz="quarter" idx="10"/>
          </p:nvPr>
        </p:nvSpPr>
        <p:spPr>
          <a:xfrm>
            <a:off x="1003301" y="1658494"/>
            <a:ext cx="10933115" cy="7899845"/>
          </a:xfrm>
        </p:spPr>
        <p:txBody>
          <a:bodyPr/>
          <a:lstStyle>
            <a:lvl1pPr>
              <a:defRPr>
                <a:solidFill>
                  <a:srgbClr val="F2FBFC"/>
                </a:solidFill>
              </a:defRPr>
            </a:lvl1pPr>
            <a:lvl2pPr>
              <a:defRPr>
                <a:solidFill>
                  <a:srgbClr val="F2FBFC"/>
                </a:solidFill>
              </a:defRPr>
            </a:lvl2pPr>
            <a:lvl3pPr>
              <a:defRPr>
                <a:solidFill>
                  <a:srgbClr val="F2FBFC"/>
                </a:solidFill>
              </a:defRPr>
            </a:lvl3pPr>
            <a:lvl4pPr>
              <a:defRPr>
                <a:solidFill>
                  <a:srgbClr val="F2FBFC"/>
                </a:solidFill>
              </a:defRPr>
            </a:lvl4pPr>
            <a:lvl5pPr>
              <a:defRPr>
                <a:solidFill>
                  <a:srgbClr val="F2FBFC"/>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2">
            <a:extLst>
              <a:ext uri="{FF2B5EF4-FFF2-40B4-BE49-F238E27FC236}">
                <a16:creationId xmlns:a16="http://schemas.microsoft.com/office/drawing/2014/main" id="{7AFF03F7-E84E-344B-5401-955BED8A365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E8F24A0-692C-5CE6-FE0F-0AEFB98DF9EF}"/>
              </a:ext>
            </a:extLst>
          </p:cNvPr>
          <p:cNvSpPr>
            <a:spLocks noGrp="1"/>
          </p:cNvSpPr>
          <p:nvPr>
            <p:ph type="sldNum" sz="quarter" idx="12"/>
          </p:nvPr>
        </p:nvSpPr>
        <p:spPr/>
        <p:txBody>
          <a:bodyPr/>
          <a:lstStyle/>
          <a:p>
            <a:fld id="{7DB356FA-E26A-A14C-A440-88826ABCCFC0}" type="slidenum">
              <a:rPr lang="en-US" smtClean="0"/>
              <a:pPr/>
              <a:t>‹#›</a:t>
            </a:fld>
            <a:endParaRPr lang="en-US"/>
          </a:p>
        </p:txBody>
      </p:sp>
    </p:spTree>
    <p:extLst>
      <p:ext uri="{BB962C8B-B14F-4D97-AF65-F5344CB8AC3E}">
        <p14:creationId xmlns:p14="http://schemas.microsoft.com/office/powerpoint/2010/main" val="14985939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Alt title page">
    <p:bg>
      <p:bgPr>
        <a:solidFill>
          <a:srgbClr val="F2FBFC"/>
        </a:solidFill>
        <a:effectLst/>
      </p:bgPr>
    </p:bg>
    <p:spTree>
      <p:nvGrpSpPr>
        <p:cNvPr id="1" name=""/>
        <p:cNvGrpSpPr/>
        <p:nvPr/>
      </p:nvGrpSpPr>
      <p:grpSpPr>
        <a:xfrm>
          <a:off x="0" y="0"/>
          <a:ext cx="0" cy="0"/>
          <a:chOff x="0" y="0"/>
          <a:chExt cx="0" cy="0"/>
        </a:xfrm>
      </p:grpSpPr>
      <p:sp>
        <p:nvSpPr>
          <p:cNvPr id="11" name="Rectangle 10"/>
          <p:cNvSpPr/>
          <p:nvPr/>
        </p:nvSpPr>
        <p:spPr>
          <a:xfrm>
            <a:off x="1" y="0"/>
            <a:ext cx="7359804" cy="10287000"/>
          </a:xfrm>
          <a:prstGeom prst="rect">
            <a:avLst/>
          </a:prstGeom>
          <a:gradFill>
            <a:gsLst>
              <a:gs pos="0">
                <a:srgbClr val="0062A5"/>
              </a:gs>
              <a:gs pos="100000">
                <a:srgbClr val="00315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2" name="Content Placeholder 11"/>
          <p:cNvSpPr>
            <a:spLocks noGrp="1"/>
          </p:cNvSpPr>
          <p:nvPr>
            <p:ph sz="quarter" idx="10"/>
          </p:nvPr>
        </p:nvSpPr>
        <p:spPr>
          <a:xfrm>
            <a:off x="7672389" y="4594071"/>
            <a:ext cx="8609012" cy="1606550"/>
          </a:xfrm>
          <a:prstGeom prst="rect">
            <a:avLst/>
          </a:prstGeom>
        </p:spPr>
        <p:txBody>
          <a:bodyPr>
            <a:noAutofit/>
          </a:bodyPr>
          <a:lstStyle>
            <a:lvl1pPr marL="0" indent="0">
              <a:buNone/>
              <a:defRPr sz="4500">
                <a:solidFill>
                  <a:srgbClr val="002240"/>
                </a:solidFill>
              </a:defRPr>
            </a:lvl1pPr>
          </a:lstStyle>
          <a:p>
            <a:pPr lvl="0"/>
            <a:r>
              <a:rPr lang="en-US"/>
              <a:t>Click to edit Master text styles</a:t>
            </a:r>
          </a:p>
        </p:txBody>
      </p:sp>
      <p:sp>
        <p:nvSpPr>
          <p:cNvPr id="13" name="Content Placeholder 11"/>
          <p:cNvSpPr>
            <a:spLocks noGrp="1"/>
          </p:cNvSpPr>
          <p:nvPr>
            <p:ph sz="quarter" idx="11"/>
          </p:nvPr>
        </p:nvSpPr>
        <p:spPr>
          <a:xfrm>
            <a:off x="3502325" y="4590357"/>
            <a:ext cx="3589851" cy="1606550"/>
          </a:xfrm>
          <a:prstGeom prst="rect">
            <a:avLst/>
          </a:prstGeom>
        </p:spPr>
        <p:txBody>
          <a:bodyPr>
            <a:noAutofit/>
          </a:bodyPr>
          <a:lstStyle>
            <a:lvl1pPr marL="0" indent="0">
              <a:buNone/>
              <a:defRPr sz="4500">
                <a:solidFill>
                  <a:schemeClr val="bg1"/>
                </a:solidFill>
              </a:defRPr>
            </a:lvl1pPr>
          </a:lstStyle>
          <a:p>
            <a:pPr lvl="0"/>
            <a:r>
              <a:rPr lang="en-US"/>
              <a:t>Click to edit Master text styles</a:t>
            </a:r>
          </a:p>
        </p:txBody>
      </p:sp>
      <p:sp>
        <p:nvSpPr>
          <p:cNvPr id="15" name="Text Placeholder 14"/>
          <p:cNvSpPr>
            <a:spLocks noGrp="1"/>
          </p:cNvSpPr>
          <p:nvPr>
            <p:ph type="body" sz="quarter" idx="12"/>
          </p:nvPr>
        </p:nvSpPr>
        <p:spPr>
          <a:xfrm>
            <a:off x="7672389" y="8229600"/>
            <a:ext cx="8609012" cy="1587500"/>
          </a:xfrm>
          <a:prstGeom prst="rect">
            <a:avLst/>
          </a:prstGeom>
        </p:spPr>
        <p:txBody>
          <a:bodyPr>
            <a:normAutofit/>
          </a:bodyPr>
          <a:lstStyle>
            <a:lvl1pPr marL="0" indent="0">
              <a:buNone/>
              <a:defRPr sz="2700">
                <a:solidFill>
                  <a:srgbClr val="002240"/>
                </a:solidFill>
              </a:defRPr>
            </a:lvl1pPr>
          </a:lstStyle>
          <a:p>
            <a:pPr lvl="0"/>
            <a:r>
              <a:rPr lang="en-US"/>
              <a:t>Click to edit Master text styles</a:t>
            </a:r>
          </a:p>
        </p:txBody>
      </p:sp>
      <p:sp>
        <p:nvSpPr>
          <p:cNvPr id="2" name="Footer Placeholder 1">
            <a:extLst>
              <a:ext uri="{FF2B5EF4-FFF2-40B4-BE49-F238E27FC236}">
                <a16:creationId xmlns:a16="http://schemas.microsoft.com/office/drawing/2014/main" id="{6F2FFFB0-5D6D-36F2-DB4B-32C74531B56F}"/>
              </a:ext>
            </a:extLst>
          </p:cNvPr>
          <p:cNvSpPr>
            <a:spLocks noGrp="1"/>
          </p:cNvSpPr>
          <p:nvPr>
            <p:ph type="ftr" sz="quarter" idx="13"/>
          </p:nvPr>
        </p:nvSpPr>
        <p:spPr/>
        <p:txBody>
          <a:bodyPr/>
          <a:lstStyle/>
          <a:p>
            <a:endParaRPr lang="en-US"/>
          </a:p>
        </p:txBody>
      </p:sp>
      <p:sp>
        <p:nvSpPr>
          <p:cNvPr id="3" name="Slide Number Placeholder 2">
            <a:extLst>
              <a:ext uri="{FF2B5EF4-FFF2-40B4-BE49-F238E27FC236}">
                <a16:creationId xmlns:a16="http://schemas.microsoft.com/office/drawing/2014/main" id="{EE87692F-B3F4-24F4-B145-0DB73CD072B5}"/>
              </a:ext>
            </a:extLst>
          </p:cNvPr>
          <p:cNvSpPr>
            <a:spLocks noGrp="1"/>
          </p:cNvSpPr>
          <p:nvPr>
            <p:ph type="sldNum" sz="quarter" idx="14"/>
          </p:nvPr>
        </p:nvSpPr>
        <p:spPr/>
        <p:txBody>
          <a:bodyPr/>
          <a:lstStyle/>
          <a:p>
            <a:fld id="{7DB356FA-E26A-A14C-A440-88826ABCCFC0}" type="slidenum">
              <a:rPr lang="en-US" smtClean="0"/>
              <a:pPr/>
              <a:t>‹#›</a:t>
            </a:fld>
            <a:endParaRPr lang="en-US"/>
          </a:p>
        </p:txBody>
      </p:sp>
    </p:spTree>
    <p:extLst>
      <p:ext uri="{BB962C8B-B14F-4D97-AF65-F5344CB8AC3E}">
        <p14:creationId xmlns:p14="http://schemas.microsoft.com/office/powerpoint/2010/main" val="827446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Alt title page 2">
    <p:bg>
      <p:bgPr>
        <a:solidFill>
          <a:srgbClr val="F2FBFC"/>
        </a:solidFill>
        <a:effectLst/>
      </p:bgPr>
    </p:bg>
    <p:spTree>
      <p:nvGrpSpPr>
        <p:cNvPr id="1" name=""/>
        <p:cNvGrpSpPr/>
        <p:nvPr/>
      </p:nvGrpSpPr>
      <p:grpSpPr>
        <a:xfrm>
          <a:off x="0" y="0"/>
          <a:ext cx="0" cy="0"/>
          <a:chOff x="0" y="0"/>
          <a:chExt cx="0" cy="0"/>
        </a:xfrm>
      </p:grpSpPr>
      <p:pic>
        <p:nvPicPr>
          <p:cNvPr id="17" name="Picture 16"/>
          <p:cNvPicPr>
            <a:picLocks noChangeAspect="1"/>
          </p:cNvPicPr>
          <p:nvPr/>
        </p:nvPicPr>
        <p:blipFill rotWithShape="1">
          <a:blip r:embed="rId2">
            <a:alphaModFix amt="23000"/>
            <a:extLst>
              <a:ext uri="{28A0092B-C50C-407E-A947-70E740481C1C}">
                <a14:useLocalDpi xmlns:a14="http://schemas.microsoft.com/office/drawing/2010/main" val="0"/>
              </a:ext>
            </a:extLst>
          </a:blip>
          <a:srcRect l="5763" r="15510"/>
          <a:stretch/>
        </p:blipFill>
        <p:spPr>
          <a:xfrm>
            <a:off x="5149517" y="0"/>
            <a:ext cx="13186611" cy="10287000"/>
          </a:xfrm>
          <a:prstGeom prst="rect">
            <a:avLst/>
          </a:prstGeom>
        </p:spPr>
      </p:pic>
      <p:sp>
        <p:nvSpPr>
          <p:cNvPr id="16" name="Rectangle 15"/>
          <p:cNvSpPr/>
          <p:nvPr/>
        </p:nvSpPr>
        <p:spPr>
          <a:xfrm>
            <a:off x="1" y="24064"/>
            <a:ext cx="5149516" cy="10287000"/>
          </a:xfrm>
          <a:prstGeom prst="rect">
            <a:avLst/>
          </a:prstGeom>
          <a:gradFill>
            <a:gsLst>
              <a:gs pos="0">
                <a:srgbClr val="0062A5"/>
              </a:gs>
              <a:gs pos="100000">
                <a:srgbClr val="00315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1" name="Content Placeholder 11"/>
          <p:cNvSpPr>
            <a:spLocks noGrp="1"/>
          </p:cNvSpPr>
          <p:nvPr>
            <p:ph sz="quarter" idx="10"/>
          </p:nvPr>
        </p:nvSpPr>
        <p:spPr>
          <a:xfrm>
            <a:off x="5353648" y="4590357"/>
            <a:ext cx="11346185" cy="1606550"/>
          </a:xfrm>
          <a:prstGeom prst="rect">
            <a:avLst/>
          </a:prstGeom>
        </p:spPr>
        <p:txBody>
          <a:bodyPr>
            <a:noAutofit/>
          </a:bodyPr>
          <a:lstStyle>
            <a:lvl1pPr marL="0" indent="0">
              <a:buNone/>
              <a:defRPr sz="4500">
                <a:solidFill>
                  <a:srgbClr val="002240"/>
                </a:solidFill>
              </a:defRPr>
            </a:lvl1pPr>
          </a:lstStyle>
          <a:p>
            <a:pPr lvl="0"/>
            <a:r>
              <a:rPr lang="en-US"/>
              <a:t>Click to edit Master text styles</a:t>
            </a:r>
          </a:p>
        </p:txBody>
      </p:sp>
      <p:sp>
        <p:nvSpPr>
          <p:cNvPr id="12" name="Content Placeholder 11"/>
          <p:cNvSpPr>
            <a:spLocks noGrp="1"/>
          </p:cNvSpPr>
          <p:nvPr>
            <p:ph sz="quarter" idx="11"/>
          </p:nvPr>
        </p:nvSpPr>
        <p:spPr>
          <a:xfrm>
            <a:off x="1639021" y="4590357"/>
            <a:ext cx="3407791" cy="1606550"/>
          </a:xfrm>
          <a:prstGeom prst="rect">
            <a:avLst/>
          </a:prstGeom>
        </p:spPr>
        <p:txBody>
          <a:bodyPr>
            <a:noAutofit/>
          </a:bodyPr>
          <a:lstStyle>
            <a:lvl1pPr marL="0" indent="0">
              <a:buNone/>
              <a:defRPr sz="4500">
                <a:solidFill>
                  <a:schemeClr val="bg1"/>
                </a:solidFill>
              </a:defRPr>
            </a:lvl1pPr>
          </a:lstStyle>
          <a:p>
            <a:pPr lvl="0"/>
            <a:r>
              <a:rPr lang="en-US"/>
              <a:t>Click to edit Master text styles</a:t>
            </a:r>
          </a:p>
        </p:txBody>
      </p:sp>
      <p:sp>
        <p:nvSpPr>
          <p:cNvPr id="13" name="Text Placeholder 14"/>
          <p:cNvSpPr>
            <a:spLocks noGrp="1"/>
          </p:cNvSpPr>
          <p:nvPr>
            <p:ph type="body" sz="quarter" idx="12"/>
          </p:nvPr>
        </p:nvSpPr>
        <p:spPr>
          <a:xfrm>
            <a:off x="5353648" y="8229600"/>
            <a:ext cx="10927753" cy="1587500"/>
          </a:xfrm>
          <a:prstGeom prst="rect">
            <a:avLst/>
          </a:prstGeom>
        </p:spPr>
        <p:txBody>
          <a:bodyPr>
            <a:normAutofit/>
          </a:bodyPr>
          <a:lstStyle>
            <a:lvl1pPr marL="0" indent="0">
              <a:buNone/>
              <a:defRPr sz="2700">
                <a:solidFill>
                  <a:srgbClr val="002240"/>
                </a:solidFill>
              </a:defRPr>
            </a:lvl1pPr>
          </a:lstStyle>
          <a:p>
            <a:pPr lvl="0"/>
            <a:r>
              <a:rPr lang="en-US"/>
              <a:t>Click to edit Master text styles</a:t>
            </a:r>
          </a:p>
        </p:txBody>
      </p:sp>
      <p:sp>
        <p:nvSpPr>
          <p:cNvPr id="2" name="Footer Placeholder 1">
            <a:extLst>
              <a:ext uri="{FF2B5EF4-FFF2-40B4-BE49-F238E27FC236}">
                <a16:creationId xmlns:a16="http://schemas.microsoft.com/office/drawing/2014/main" id="{70D26AC6-245F-D99B-87C6-EC8626C8ADAC}"/>
              </a:ext>
            </a:extLst>
          </p:cNvPr>
          <p:cNvSpPr>
            <a:spLocks noGrp="1"/>
          </p:cNvSpPr>
          <p:nvPr>
            <p:ph type="ftr" sz="quarter" idx="13"/>
          </p:nvPr>
        </p:nvSpPr>
        <p:spPr/>
        <p:txBody>
          <a:bodyPr/>
          <a:lstStyle/>
          <a:p>
            <a:endParaRPr lang="en-US"/>
          </a:p>
        </p:txBody>
      </p:sp>
      <p:sp>
        <p:nvSpPr>
          <p:cNvPr id="3" name="Slide Number Placeholder 2">
            <a:extLst>
              <a:ext uri="{FF2B5EF4-FFF2-40B4-BE49-F238E27FC236}">
                <a16:creationId xmlns:a16="http://schemas.microsoft.com/office/drawing/2014/main" id="{E7EA0B6B-958E-DBAC-A7D4-DD29FD17A512}"/>
              </a:ext>
            </a:extLst>
          </p:cNvPr>
          <p:cNvSpPr>
            <a:spLocks noGrp="1"/>
          </p:cNvSpPr>
          <p:nvPr>
            <p:ph type="sldNum" sz="quarter" idx="14"/>
          </p:nvPr>
        </p:nvSpPr>
        <p:spPr/>
        <p:txBody>
          <a:bodyPr/>
          <a:lstStyle/>
          <a:p>
            <a:fld id="{7DB356FA-E26A-A14C-A440-88826ABCCFC0}" type="slidenum">
              <a:rPr lang="en-US" smtClean="0"/>
              <a:pPr/>
              <a:t>‹#›</a:t>
            </a:fld>
            <a:endParaRPr lang="en-US"/>
          </a:p>
        </p:txBody>
      </p:sp>
    </p:spTree>
    <p:extLst>
      <p:ext uri="{BB962C8B-B14F-4D97-AF65-F5344CB8AC3E}">
        <p14:creationId xmlns:p14="http://schemas.microsoft.com/office/powerpoint/2010/main" val="39846140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ndensed single column 1">
    <p:bg>
      <p:bgPr>
        <a:solidFill>
          <a:srgbClr val="F2FBFC"/>
        </a:solidFill>
        <a:effectLst/>
      </p:bgPr>
    </p:bg>
    <p:spTree>
      <p:nvGrpSpPr>
        <p:cNvPr id="1" name=""/>
        <p:cNvGrpSpPr/>
        <p:nvPr/>
      </p:nvGrpSpPr>
      <p:grpSpPr>
        <a:xfrm>
          <a:off x="0" y="0"/>
          <a:ext cx="0" cy="0"/>
          <a:chOff x="0" y="0"/>
          <a:chExt cx="0" cy="0"/>
        </a:xfrm>
      </p:grpSpPr>
      <p:pic>
        <p:nvPicPr>
          <p:cNvPr id="14" name="Picture 13"/>
          <p:cNvPicPr>
            <a:picLocks noChangeAspect="1"/>
          </p:cNvPicPr>
          <p:nvPr/>
        </p:nvPicPr>
        <p:blipFill rotWithShape="1">
          <a:blip r:embed="rId2">
            <a:alphaModFix amt="35000"/>
            <a:extLst>
              <a:ext uri="{28A0092B-C50C-407E-A947-70E740481C1C}">
                <a14:useLocalDpi xmlns:a14="http://schemas.microsoft.com/office/drawing/2010/main" val="0"/>
              </a:ext>
            </a:extLst>
          </a:blip>
          <a:srcRect l="27920" r="39737"/>
          <a:stretch/>
        </p:blipFill>
        <p:spPr>
          <a:xfrm>
            <a:off x="0" y="10884"/>
            <a:ext cx="5417389" cy="10287000"/>
          </a:xfrm>
          <a:prstGeom prst="rect">
            <a:avLst/>
          </a:prstGeom>
        </p:spPr>
      </p:pic>
      <p:sp>
        <p:nvSpPr>
          <p:cNvPr id="12" name="Rectangle 11"/>
          <p:cNvSpPr/>
          <p:nvPr/>
        </p:nvSpPr>
        <p:spPr>
          <a:xfrm>
            <a:off x="0" y="0"/>
            <a:ext cx="18288000" cy="1064790"/>
          </a:xfrm>
          <a:prstGeom prst="rect">
            <a:avLst/>
          </a:prstGeom>
          <a:gradFill>
            <a:gsLst>
              <a:gs pos="0">
                <a:srgbClr val="0062A5"/>
              </a:gs>
              <a:gs pos="100000">
                <a:srgbClr val="00315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 name="Title 1"/>
          <p:cNvSpPr>
            <a:spLocks noGrp="1"/>
          </p:cNvSpPr>
          <p:nvPr>
            <p:ph type="title"/>
          </p:nvPr>
        </p:nvSpPr>
        <p:spPr>
          <a:xfrm>
            <a:off x="1003301" y="85344"/>
            <a:ext cx="15773400" cy="954742"/>
          </a:xfrm>
          <a:prstGeom prst="rect">
            <a:avLst/>
          </a:prstGeom>
        </p:spPr>
        <p:txBody>
          <a:bodyPr anchor="b"/>
          <a:lstStyle>
            <a:lvl1pPr>
              <a:defRPr>
                <a:solidFill>
                  <a:schemeClr val="bg1"/>
                </a:solidFill>
              </a:defRPr>
            </a:lvl1pPr>
          </a:lstStyle>
          <a:p>
            <a:r>
              <a:rPr lang="en-US"/>
              <a:t>Click to edit Master title style</a:t>
            </a:r>
          </a:p>
        </p:txBody>
      </p:sp>
      <p:sp>
        <p:nvSpPr>
          <p:cNvPr id="11" name="Text Placeholder 10"/>
          <p:cNvSpPr>
            <a:spLocks noGrp="1"/>
          </p:cNvSpPr>
          <p:nvPr>
            <p:ph type="body" sz="quarter" idx="10"/>
          </p:nvPr>
        </p:nvSpPr>
        <p:spPr>
          <a:xfrm>
            <a:off x="5843588" y="1658494"/>
            <a:ext cx="10933115" cy="7899845"/>
          </a:xfrm>
          <a:prstGeom prst="rect">
            <a:avLst/>
          </a:prstGeom>
        </p:spPr>
        <p:txBody>
          <a:bodyPr/>
          <a:lstStyle>
            <a:lvl1pPr>
              <a:defRPr>
                <a:solidFill>
                  <a:srgbClr val="002240"/>
                </a:solidFill>
              </a:defRPr>
            </a:lvl1pPr>
            <a:lvl2pPr>
              <a:defRPr>
                <a:solidFill>
                  <a:srgbClr val="002240"/>
                </a:solidFill>
              </a:defRPr>
            </a:lvl2pPr>
            <a:lvl3pPr>
              <a:defRPr>
                <a:solidFill>
                  <a:srgbClr val="002240"/>
                </a:solidFill>
              </a:defRPr>
            </a:lvl3pPr>
            <a:lvl4pPr>
              <a:defRPr>
                <a:solidFill>
                  <a:srgbClr val="002240"/>
                </a:solidFill>
              </a:defRPr>
            </a:lvl4pPr>
            <a:lvl5pPr>
              <a:defRPr>
                <a:solidFill>
                  <a:srgbClr val="00224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Rectangle 12"/>
          <p:cNvSpPr/>
          <p:nvPr/>
        </p:nvSpPr>
        <p:spPr>
          <a:xfrm>
            <a:off x="0" y="10239759"/>
            <a:ext cx="18288000" cy="47243"/>
          </a:xfrm>
          <a:prstGeom prst="rect">
            <a:avLst/>
          </a:prstGeom>
          <a:gradFill>
            <a:gsLst>
              <a:gs pos="0">
                <a:srgbClr val="0062A5"/>
              </a:gs>
              <a:gs pos="100000">
                <a:srgbClr val="00315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 name="Footer Placeholder 2">
            <a:extLst>
              <a:ext uri="{FF2B5EF4-FFF2-40B4-BE49-F238E27FC236}">
                <a16:creationId xmlns:a16="http://schemas.microsoft.com/office/drawing/2014/main" id="{27EDE6DF-FDB6-1AA7-665E-FE38CDFE65E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20FF886-6791-9859-7B76-4A341A97BDD2}"/>
              </a:ext>
            </a:extLst>
          </p:cNvPr>
          <p:cNvSpPr>
            <a:spLocks noGrp="1"/>
          </p:cNvSpPr>
          <p:nvPr>
            <p:ph type="sldNum" sz="quarter" idx="12"/>
          </p:nvPr>
        </p:nvSpPr>
        <p:spPr/>
        <p:txBody>
          <a:bodyPr/>
          <a:lstStyle/>
          <a:p>
            <a:fld id="{7DB356FA-E26A-A14C-A440-88826ABCCFC0}" type="slidenum">
              <a:rPr lang="en-US" smtClean="0"/>
              <a:pPr/>
              <a:t>‹#›</a:t>
            </a:fld>
            <a:endParaRPr lang="en-US"/>
          </a:p>
        </p:txBody>
      </p:sp>
    </p:spTree>
    <p:extLst>
      <p:ext uri="{BB962C8B-B14F-4D97-AF65-F5344CB8AC3E}">
        <p14:creationId xmlns:p14="http://schemas.microsoft.com/office/powerpoint/2010/main" val="37506810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ntent">
    <p:bg>
      <p:bgPr>
        <a:solidFill>
          <a:srgbClr val="F2FBFC"/>
        </a:solidFill>
        <a:effectLst/>
      </p:bgPr>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1257300" y="1709734"/>
            <a:ext cx="7772400" cy="6527007"/>
          </a:xfrm>
          <a:prstGeom prst="rect">
            <a:avLst/>
          </a:prstGeom>
        </p:spPr>
        <p:txBody>
          <a:bodyPr/>
          <a:lstStyle>
            <a:lvl1pPr>
              <a:defRPr>
                <a:solidFill>
                  <a:srgbClr val="002240"/>
                </a:solidFill>
              </a:defRPr>
            </a:lvl1pPr>
            <a:lvl2pPr>
              <a:defRPr>
                <a:solidFill>
                  <a:srgbClr val="002240"/>
                </a:solidFill>
              </a:defRPr>
            </a:lvl2pPr>
            <a:lvl3pPr>
              <a:defRPr>
                <a:solidFill>
                  <a:srgbClr val="002240"/>
                </a:solidFill>
              </a:defRPr>
            </a:lvl3pPr>
            <a:lvl4pPr>
              <a:defRPr>
                <a:solidFill>
                  <a:srgbClr val="002240"/>
                </a:solidFill>
              </a:defRPr>
            </a:lvl4pPr>
            <a:lvl5pPr>
              <a:defRPr>
                <a:solidFill>
                  <a:srgbClr val="00224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9258300" y="1709734"/>
            <a:ext cx="7772400" cy="6527007"/>
          </a:xfrm>
          <a:prstGeom prst="rect">
            <a:avLst/>
          </a:prstGeom>
        </p:spPr>
        <p:txBody>
          <a:bodyPr/>
          <a:lstStyle>
            <a:lvl1pPr>
              <a:defRPr>
                <a:solidFill>
                  <a:srgbClr val="002240"/>
                </a:solidFill>
              </a:defRPr>
            </a:lvl1pPr>
            <a:lvl2pPr>
              <a:defRPr>
                <a:solidFill>
                  <a:srgbClr val="002240"/>
                </a:solidFill>
              </a:defRPr>
            </a:lvl2pPr>
            <a:lvl3pPr>
              <a:defRPr>
                <a:solidFill>
                  <a:srgbClr val="002240"/>
                </a:solidFill>
              </a:defRPr>
            </a:lvl3pPr>
            <a:lvl4pPr>
              <a:defRPr>
                <a:solidFill>
                  <a:srgbClr val="002240"/>
                </a:solidFill>
              </a:defRPr>
            </a:lvl4pPr>
            <a:lvl5pPr>
              <a:defRPr>
                <a:solidFill>
                  <a:srgbClr val="00224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Rectangle 9"/>
          <p:cNvSpPr/>
          <p:nvPr/>
        </p:nvSpPr>
        <p:spPr>
          <a:xfrm>
            <a:off x="0" y="2857"/>
            <a:ext cx="18288000" cy="1085999"/>
          </a:xfrm>
          <a:prstGeom prst="rect">
            <a:avLst/>
          </a:prstGeom>
          <a:gradFill>
            <a:gsLst>
              <a:gs pos="0">
                <a:srgbClr val="0062A5"/>
              </a:gs>
              <a:gs pos="100000">
                <a:srgbClr val="00315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2" name="Rectangle 11"/>
          <p:cNvSpPr/>
          <p:nvPr/>
        </p:nvSpPr>
        <p:spPr>
          <a:xfrm>
            <a:off x="0" y="10241283"/>
            <a:ext cx="18288000" cy="45719"/>
          </a:xfrm>
          <a:prstGeom prst="rect">
            <a:avLst/>
          </a:prstGeom>
          <a:gradFill>
            <a:gsLst>
              <a:gs pos="0">
                <a:srgbClr val="0062A5"/>
              </a:gs>
              <a:gs pos="100000">
                <a:srgbClr val="00315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4" name="Title 1"/>
          <p:cNvSpPr>
            <a:spLocks noGrp="1"/>
          </p:cNvSpPr>
          <p:nvPr>
            <p:ph type="title"/>
          </p:nvPr>
        </p:nvSpPr>
        <p:spPr>
          <a:xfrm>
            <a:off x="1003301" y="85344"/>
            <a:ext cx="15773400" cy="954742"/>
          </a:xfrm>
          <a:prstGeom prst="rect">
            <a:avLst/>
          </a:prstGeom>
        </p:spPr>
        <p:txBody>
          <a:bodyPr anchor="b"/>
          <a:lstStyle>
            <a:lvl1pPr>
              <a:defRPr>
                <a:solidFill>
                  <a:schemeClr val="bg1"/>
                </a:solidFill>
              </a:defRPr>
            </a:lvl1pPr>
          </a:lstStyle>
          <a:p>
            <a:r>
              <a:rPr lang="en-US"/>
              <a:t>Click to edit Master title style</a:t>
            </a:r>
          </a:p>
        </p:txBody>
      </p:sp>
      <p:sp>
        <p:nvSpPr>
          <p:cNvPr id="2" name="Footer Placeholder 1">
            <a:extLst>
              <a:ext uri="{FF2B5EF4-FFF2-40B4-BE49-F238E27FC236}">
                <a16:creationId xmlns:a16="http://schemas.microsoft.com/office/drawing/2014/main" id="{39594116-F411-B605-57A6-75D35BAC4918}"/>
              </a:ext>
            </a:extLst>
          </p:cNvPr>
          <p:cNvSpPr>
            <a:spLocks noGrp="1"/>
          </p:cNvSpPr>
          <p:nvPr>
            <p:ph type="ftr" sz="quarter" idx="10"/>
          </p:nvPr>
        </p:nvSpPr>
        <p:spPr/>
        <p:txBody>
          <a:bodyPr/>
          <a:lstStyle/>
          <a:p>
            <a:endParaRPr lang="en-US"/>
          </a:p>
        </p:txBody>
      </p:sp>
      <p:sp>
        <p:nvSpPr>
          <p:cNvPr id="5" name="Slide Number Placeholder 4">
            <a:extLst>
              <a:ext uri="{FF2B5EF4-FFF2-40B4-BE49-F238E27FC236}">
                <a16:creationId xmlns:a16="http://schemas.microsoft.com/office/drawing/2014/main" id="{B559ECF2-4E70-099C-78FE-08B2771907EB}"/>
              </a:ext>
            </a:extLst>
          </p:cNvPr>
          <p:cNvSpPr>
            <a:spLocks noGrp="1"/>
          </p:cNvSpPr>
          <p:nvPr>
            <p:ph type="sldNum" sz="quarter" idx="11"/>
          </p:nvPr>
        </p:nvSpPr>
        <p:spPr/>
        <p:txBody>
          <a:bodyPr/>
          <a:lstStyle/>
          <a:p>
            <a:fld id="{7DB356FA-E26A-A14C-A440-88826ABCCFC0}" type="slidenum">
              <a:rPr lang="en-US" smtClean="0"/>
              <a:pPr/>
              <a:t>‹#›</a:t>
            </a:fld>
            <a:endParaRPr lang="en-US"/>
          </a:p>
        </p:txBody>
      </p:sp>
    </p:spTree>
    <p:extLst>
      <p:ext uri="{BB962C8B-B14F-4D97-AF65-F5344CB8AC3E}">
        <p14:creationId xmlns:p14="http://schemas.microsoft.com/office/powerpoint/2010/main" val="6467255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theme" Target="../theme/theme10.xml"/><Relationship Id="rId1" Type="http://schemas.openxmlformats.org/officeDocument/2006/relationships/slideLayout" Target="../slideLayouts/slideLayout33.xml"/></Relationships>
</file>

<file path=ppt/slideMasters/_rels/slideMaster11.xml.rels><?xml version="1.0" encoding="UTF-8" standalone="yes"?>
<Relationships xmlns="http://schemas.openxmlformats.org/package/2006/relationships"><Relationship Id="rId3" Type="http://schemas.openxmlformats.org/officeDocument/2006/relationships/theme" Target="../theme/theme11.xml"/><Relationship Id="rId2" Type="http://schemas.openxmlformats.org/officeDocument/2006/relationships/slideLayout" Target="../slideLayouts/slideLayout35.xml"/><Relationship Id="rId1" Type="http://schemas.openxmlformats.org/officeDocument/2006/relationships/slideLayout" Target="../slideLayouts/slideLayout34.xml"/><Relationship Id="rId4" Type="http://schemas.openxmlformats.org/officeDocument/2006/relationships/image" Target="../media/image5.jpeg"/></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43.xml"/><Relationship Id="rId3" Type="http://schemas.openxmlformats.org/officeDocument/2006/relationships/slideLayout" Target="../slideLayouts/slideLayout38.xml"/><Relationship Id="rId7" Type="http://schemas.openxmlformats.org/officeDocument/2006/relationships/slideLayout" Target="../slideLayouts/slideLayout42.xml"/><Relationship Id="rId12" Type="http://schemas.openxmlformats.org/officeDocument/2006/relationships/theme" Target="../theme/theme12.xml"/><Relationship Id="rId2" Type="http://schemas.openxmlformats.org/officeDocument/2006/relationships/slideLayout" Target="../slideLayouts/slideLayout37.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5" Type="http://schemas.openxmlformats.org/officeDocument/2006/relationships/slideLayout" Target="../slideLayouts/slideLayout40.xml"/><Relationship Id="rId10" Type="http://schemas.openxmlformats.org/officeDocument/2006/relationships/slideLayout" Target="../slideLayouts/slideLayout45.xml"/><Relationship Id="rId4" Type="http://schemas.openxmlformats.org/officeDocument/2006/relationships/slideLayout" Target="../slideLayouts/slideLayout39.xml"/><Relationship Id="rId9" Type="http://schemas.openxmlformats.org/officeDocument/2006/relationships/slideLayout" Target="../slideLayouts/slideLayout44.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theme" Target="../theme/theme2.xml"/><Relationship Id="rId1" Type="http://schemas.openxmlformats.org/officeDocument/2006/relationships/slideLayout" Target="../slideLayouts/slideLayout14.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16.xml"/><Relationship Id="rId1" Type="http://schemas.openxmlformats.org/officeDocument/2006/relationships/slideLayout" Target="../slideLayouts/slideLayout15.xml"/><Relationship Id="rId4" Type="http://schemas.openxmlformats.org/officeDocument/2006/relationships/image" Target="../media/image5.jpeg"/></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theme" Target="../theme/theme4.xml"/><Relationship Id="rId1" Type="http://schemas.openxmlformats.org/officeDocument/2006/relationships/slideLayout" Target="../slideLayouts/slideLayout17.xml"/></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theme" Target="../theme/theme5.xml"/><Relationship Id="rId1" Type="http://schemas.openxmlformats.org/officeDocument/2006/relationships/slideLayout" Target="../slideLayouts/slideLayout18.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26.xml"/><Relationship Id="rId3" Type="http://schemas.openxmlformats.org/officeDocument/2006/relationships/slideLayout" Target="../slideLayouts/slideLayout21.xml"/><Relationship Id="rId7" Type="http://schemas.openxmlformats.org/officeDocument/2006/relationships/slideLayout" Target="../slideLayouts/slideLayout25.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image" Target="../media/image1.jpeg"/><Relationship Id="rId5" Type="http://schemas.openxmlformats.org/officeDocument/2006/relationships/slideLayout" Target="../slideLayouts/slideLayout23.xml"/><Relationship Id="rId10" Type="http://schemas.openxmlformats.org/officeDocument/2006/relationships/theme" Target="../theme/theme6.xml"/><Relationship Id="rId4" Type="http://schemas.openxmlformats.org/officeDocument/2006/relationships/slideLayout" Target="../slideLayouts/slideLayout22.xml"/><Relationship Id="rId9" Type="http://schemas.openxmlformats.org/officeDocument/2006/relationships/slideLayout" Target="../slideLayouts/slideLayout27.xml"/></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30.xml"/><Relationship Id="rId2" Type="http://schemas.openxmlformats.org/officeDocument/2006/relationships/slideLayout" Target="../slideLayouts/slideLayout29.xml"/><Relationship Id="rId1" Type="http://schemas.openxmlformats.org/officeDocument/2006/relationships/slideLayout" Target="../slideLayouts/slideLayout28.xml"/><Relationship Id="rId5" Type="http://schemas.openxmlformats.org/officeDocument/2006/relationships/image" Target="../media/image5.jpeg"/><Relationship Id="rId4"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theme" Target="../theme/theme8.xml"/><Relationship Id="rId1" Type="http://schemas.openxmlformats.org/officeDocument/2006/relationships/slideLayout" Target="../slideLayouts/slideLayout31.xml"/></Relationships>
</file>

<file path=ppt/slideMasters/_rels/slideMaster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theme" Target="../theme/theme9.xml"/><Relationship Id="rId1"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Picture 8" descr="NoText-04.jpg"/>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2" name="Footer Placeholder 1">
            <a:extLst>
              <a:ext uri="{FF2B5EF4-FFF2-40B4-BE49-F238E27FC236}">
                <a16:creationId xmlns:a16="http://schemas.microsoft.com/office/drawing/2014/main" id="{6D1E32D1-B990-7780-1C0F-4C1A1676BB2D}"/>
              </a:ext>
            </a:extLst>
          </p:cNvPr>
          <p:cNvSpPr>
            <a:spLocks noGrp="1"/>
          </p:cNvSpPr>
          <p:nvPr>
            <p:ph type="ftr" sz="quarter" idx="3"/>
          </p:nvPr>
        </p:nvSpPr>
        <p:spPr>
          <a:xfrm>
            <a:off x="6057900" y="9534525"/>
            <a:ext cx="6172200" cy="547688"/>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3" name="Slide Number Placeholder 2">
            <a:extLst>
              <a:ext uri="{FF2B5EF4-FFF2-40B4-BE49-F238E27FC236}">
                <a16:creationId xmlns:a16="http://schemas.microsoft.com/office/drawing/2014/main" id="{EDB7AA2B-54EB-A1FE-1CDD-8DEA8B93426D}"/>
              </a:ext>
            </a:extLst>
          </p:cNvPr>
          <p:cNvSpPr>
            <a:spLocks noGrp="1"/>
          </p:cNvSpPr>
          <p:nvPr>
            <p:ph type="sldNum" sz="quarter" idx="4"/>
          </p:nvPr>
        </p:nvSpPr>
        <p:spPr>
          <a:xfrm>
            <a:off x="13601700" y="9534525"/>
            <a:ext cx="4114800" cy="547688"/>
          </a:xfrm>
          <a:prstGeom prst="rect">
            <a:avLst/>
          </a:prstGeom>
        </p:spPr>
        <p:txBody>
          <a:bodyPr vert="horz" lIns="91440" tIns="45720" rIns="91440" bIns="45720" rtlCol="0" anchor="ctr"/>
          <a:lstStyle>
            <a:lvl1pPr algn="r">
              <a:defRPr sz="2000" b="1">
                <a:solidFill>
                  <a:schemeClr val="tx1"/>
                </a:solidFill>
              </a:defRPr>
            </a:lvl1pPr>
          </a:lstStyle>
          <a:p>
            <a:fld id="{7DB356FA-E26A-A14C-A440-88826ABCCFC0}" type="slidenum">
              <a:rPr lang="en-US" smtClean="0"/>
              <a:pPr/>
              <a:t>‹#›</a:t>
            </a:fld>
            <a:endParaRPr lang="en-US"/>
          </a:p>
        </p:txBody>
      </p:sp>
    </p:spTree>
    <p:extLst>
      <p:ext uri="{BB962C8B-B14F-4D97-AF65-F5344CB8AC3E}">
        <p14:creationId xmlns:p14="http://schemas.microsoft.com/office/powerpoint/2010/main" val="1025430025"/>
      </p:ext>
    </p:extLst>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3" r:id="rId5"/>
    <p:sldLayoutId id="2147483674" r:id="rId6"/>
    <p:sldLayoutId id="2147483690" r:id="rId7"/>
    <p:sldLayoutId id="2147483691" r:id="rId8"/>
    <p:sldLayoutId id="2147483699" r:id="rId9"/>
    <p:sldLayoutId id="2147483706" r:id="rId10"/>
    <p:sldLayoutId id="2147483680" r:id="rId11"/>
    <p:sldLayoutId id="2147483701" r:id="rId12"/>
    <p:sldLayoutId id="2147483694" r:id="rId13"/>
  </p:sldLayoutIdLst>
  <p:hf hdr="0" ftr="0" dt="0"/>
  <p:txStyles>
    <p:titleStyle>
      <a:lvl1pPr algn="ctr" defTabSz="685800" rtl="0" eaLnBrk="1" latinLnBrk="0" hangingPunct="1">
        <a:spcBef>
          <a:spcPct val="0"/>
        </a:spcBef>
        <a:buNone/>
        <a:defRPr sz="6600" kern="1200">
          <a:solidFill>
            <a:schemeClr val="tx1"/>
          </a:solidFill>
          <a:latin typeface="+mj-lt"/>
          <a:ea typeface="+mj-ea"/>
          <a:cs typeface="+mj-cs"/>
        </a:defRPr>
      </a:lvl1pPr>
    </p:titleStyle>
    <p:bodyStyle>
      <a:lvl1pPr marL="514350" indent="-514350" algn="l" defTabSz="685800" rtl="0" eaLnBrk="1" latinLnBrk="0" hangingPunct="1">
        <a:spcBef>
          <a:spcPct val="20000"/>
        </a:spcBef>
        <a:buFont typeface="Arial"/>
        <a:buChar char="•"/>
        <a:defRPr sz="4800" kern="1200">
          <a:solidFill>
            <a:schemeClr val="tx1"/>
          </a:solidFill>
          <a:latin typeface="+mn-lt"/>
          <a:ea typeface="+mn-ea"/>
          <a:cs typeface="+mn-cs"/>
        </a:defRPr>
      </a:lvl1pPr>
      <a:lvl2pPr marL="1114425" indent="-428625" algn="l" defTabSz="685800" rtl="0" eaLnBrk="1" latinLnBrk="0" hangingPunct="1">
        <a:spcBef>
          <a:spcPct val="20000"/>
        </a:spcBef>
        <a:buFont typeface="Arial"/>
        <a:buChar char="–"/>
        <a:defRPr sz="4200" kern="1200">
          <a:solidFill>
            <a:schemeClr val="tx1"/>
          </a:solidFill>
          <a:latin typeface="+mn-lt"/>
          <a:ea typeface="+mn-ea"/>
          <a:cs typeface="+mn-cs"/>
        </a:defRPr>
      </a:lvl2pPr>
      <a:lvl3pPr marL="1714500" indent="-342900" algn="l" defTabSz="685800" rtl="0" eaLnBrk="1" latinLnBrk="0" hangingPunct="1">
        <a:spcBef>
          <a:spcPct val="20000"/>
        </a:spcBef>
        <a:buFont typeface="Arial"/>
        <a:buChar char="•"/>
        <a:defRPr sz="3600" kern="1200">
          <a:solidFill>
            <a:schemeClr val="tx1"/>
          </a:solidFill>
          <a:latin typeface="+mn-lt"/>
          <a:ea typeface="+mn-ea"/>
          <a:cs typeface="+mn-cs"/>
        </a:defRPr>
      </a:lvl3pPr>
      <a:lvl4pPr marL="2400300" indent="-342900" algn="l" defTabSz="685800" rtl="0" eaLnBrk="1" latinLnBrk="0" hangingPunct="1">
        <a:spcBef>
          <a:spcPct val="20000"/>
        </a:spcBef>
        <a:buFont typeface="Arial"/>
        <a:buChar char="–"/>
        <a:defRPr sz="3000" kern="1200">
          <a:solidFill>
            <a:schemeClr val="tx1"/>
          </a:solidFill>
          <a:latin typeface="+mn-lt"/>
          <a:ea typeface="+mn-ea"/>
          <a:cs typeface="+mn-cs"/>
        </a:defRPr>
      </a:lvl4pPr>
      <a:lvl5pPr marL="3086100" indent="-342900" algn="l" defTabSz="685800" rtl="0" eaLnBrk="1" latinLnBrk="0" hangingPunct="1">
        <a:spcBef>
          <a:spcPct val="20000"/>
        </a:spcBef>
        <a:buFont typeface="Arial"/>
        <a:buChar char="»"/>
        <a:defRPr sz="3000" kern="1200">
          <a:solidFill>
            <a:schemeClr val="tx1"/>
          </a:solidFill>
          <a:latin typeface="+mn-lt"/>
          <a:ea typeface="+mn-ea"/>
          <a:cs typeface="+mn-cs"/>
        </a:defRPr>
      </a:lvl5pPr>
      <a:lvl6pPr marL="3771900" indent="-342900" algn="l" defTabSz="685800" rtl="0" eaLnBrk="1" latinLnBrk="0" hangingPunct="1">
        <a:spcBef>
          <a:spcPct val="20000"/>
        </a:spcBef>
        <a:buFont typeface="Arial"/>
        <a:buChar char="•"/>
        <a:defRPr sz="3000" kern="1200">
          <a:solidFill>
            <a:schemeClr val="tx1"/>
          </a:solidFill>
          <a:latin typeface="+mn-lt"/>
          <a:ea typeface="+mn-ea"/>
          <a:cs typeface="+mn-cs"/>
        </a:defRPr>
      </a:lvl6pPr>
      <a:lvl7pPr marL="4457700" indent="-342900" algn="l" defTabSz="685800" rtl="0" eaLnBrk="1" latinLnBrk="0" hangingPunct="1">
        <a:spcBef>
          <a:spcPct val="20000"/>
        </a:spcBef>
        <a:buFont typeface="Arial"/>
        <a:buChar char="•"/>
        <a:defRPr sz="3000" kern="1200">
          <a:solidFill>
            <a:schemeClr val="tx1"/>
          </a:solidFill>
          <a:latin typeface="+mn-lt"/>
          <a:ea typeface="+mn-ea"/>
          <a:cs typeface="+mn-cs"/>
        </a:defRPr>
      </a:lvl7pPr>
      <a:lvl8pPr marL="5143500" indent="-342900" algn="l" defTabSz="685800" rtl="0" eaLnBrk="1" latinLnBrk="0" hangingPunct="1">
        <a:spcBef>
          <a:spcPct val="20000"/>
        </a:spcBef>
        <a:buFont typeface="Arial"/>
        <a:buChar char="•"/>
        <a:defRPr sz="3000" kern="1200">
          <a:solidFill>
            <a:schemeClr val="tx1"/>
          </a:solidFill>
          <a:latin typeface="+mn-lt"/>
          <a:ea typeface="+mn-ea"/>
          <a:cs typeface="+mn-cs"/>
        </a:defRPr>
      </a:lvl8pPr>
      <a:lvl9pPr marL="5829300" indent="-342900" algn="l" defTabSz="685800" rtl="0" eaLnBrk="1" latinLnBrk="0" hangingPunct="1">
        <a:spcBef>
          <a:spcPct val="20000"/>
        </a:spcBef>
        <a:buFont typeface="Arial"/>
        <a:buChar char="•"/>
        <a:defRPr sz="3000" kern="1200">
          <a:solidFill>
            <a:schemeClr val="tx1"/>
          </a:solidFill>
          <a:latin typeface="+mn-lt"/>
          <a:ea typeface="+mn-ea"/>
          <a:cs typeface="+mn-cs"/>
        </a:defRPr>
      </a:lvl9pPr>
    </p:bodyStyle>
    <p:otherStyle>
      <a:defPPr>
        <a:defRPr lang="en-US"/>
      </a:defPPr>
      <a:lvl1pPr marL="0" algn="l" defTabSz="685800" rtl="0" eaLnBrk="1" latinLnBrk="0" hangingPunct="1">
        <a:defRPr sz="2700" kern="1200">
          <a:solidFill>
            <a:schemeClr val="tx1"/>
          </a:solidFill>
          <a:latin typeface="+mn-lt"/>
          <a:ea typeface="+mn-ea"/>
          <a:cs typeface="+mn-cs"/>
        </a:defRPr>
      </a:lvl1pPr>
      <a:lvl2pPr marL="685800" algn="l" defTabSz="685800" rtl="0" eaLnBrk="1" latinLnBrk="0" hangingPunct="1">
        <a:defRPr sz="2700" kern="1200">
          <a:solidFill>
            <a:schemeClr val="tx1"/>
          </a:solidFill>
          <a:latin typeface="+mn-lt"/>
          <a:ea typeface="+mn-ea"/>
          <a:cs typeface="+mn-cs"/>
        </a:defRPr>
      </a:lvl2pPr>
      <a:lvl3pPr marL="1371600" algn="l" defTabSz="685800" rtl="0" eaLnBrk="1" latinLnBrk="0" hangingPunct="1">
        <a:defRPr sz="2700" kern="1200">
          <a:solidFill>
            <a:schemeClr val="tx1"/>
          </a:solidFill>
          <a:latin typeface="+mn-lt"/>
          <a:ea typeface="+mn-ea"/>
          <a:cs typeface="+mn-cs"/>
        </a:defRPr>
      </a:lvl3pPr>
      <a:lvl4pPr marL="2057400" algn="l" defTabSz="685800" rtl="0" eaLnBrk="1" latinLnBrk="0" hangingPunct="1">
        <a:defRPr sz="2700" kern="1200">
          <a:solidFill>
            <a:schemeClr val="tx1"/>
          </a:solidFill>
          <a:latin typeface="+mn-lt"/>
          <a:ea typeface="+mn-ea"/>
          <a:cs typeface="+mn-cs"/>
        </a:defRPr>
      </a:lvl4pPr>
      <a:lvl5pPr marL="2743200" algn="l" defTabSz="685800" rtl="0" eaLnBrk="1" latinLnBrk="0" hangingPunct="1">
        <a:defRPr sz="2700" kern="1200">
          <a:solidFill>
            <a:schemeClr val="tx1"/>
          </a:solidFill>
          <a:latin typeface="+mn-lt"/>
          <a:ea typeface="+mn-ea"/>
          <a:cs typeface="+mn-cs"/>
        </a:defRPr>
      </a:lvl5pPr>
      <a:lvl6pPr marL="3429000" algn="l" defTabSz="685800" rtl="0" eaLnBrk="1" latinLnBrk="0" hangingPunct="1">
        <a:defRPr sz="2700" kern="1200">
          <a:solidFill>
            <a:schemeClr val="tx1"/>
          </a:solidFill>
          <a:latin typeface="+mn-lt"/>
          <a:ea typeface="+mn-ea"/>
          <a:cs typeface="+mn-cs"/>
        </a:defRPr>
      </a:lvl6pPr>
      <a:lvl7pPr marL="4114800" algn="l" defTabSz="685800" rtl="0" eaLnBrk="1" latinLnBrk="0" hangingPunct="1">
        <a:defRPr sz="2700" kern="1200">
          <a:solidFill>
            <a:schemeClr val="tx1"/>
          </a:solidFill>
          <a:latin typeface="+mn-lt"/>
          <a:ea typeface="+mn-ea"/>
          <a:cs typeface="+mn-cs"/>
        </a:defRPr>
      </a:lvl7pPr>
      <a:lvl8pPr marL="4800600" algn="l" defTabSz="685800" rtl="0" eaLnBrk="1" latinLnBrk="0" hangingPunct="1">
        <a:defRPr sz="2700" kern="1200">
          <a:solidFill>
            <a:schemeClr val="tx1"/>
          </a:solidFill>
          <a:latin typeface="+mn-lt"/>
          <a:ea typeface="+mn-ea"/>
          <a:cs typeface="+mn-cs"/>
        </a:defRPr>
      </a:lvl8pPr>
      <a:lvl9pPr marL="5486400" algn="l" defTabSz="685800" rtl="0" eaLnBrk="1" latinLnBrk="0" hangingPunct="1">
        <a:defRPr sz="27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descr="NoText-06.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8758" y="0"/>
            <a:ext cx="18288000" cy="10287000"/>
          </a:xfrm>
          <a:prstGeom prst="rect">
            <a:avLst/>
          </a:prstGeom>
        </p:spPr>
      </p:pic>
      <p:sp>
        <p:nvSpPr>
          <p:cNvPr id="2" name="Slide Number Placeholder 1">
            <a:extLst>
              <a:ext uri="{FF2B5EF4-FFF2-40B4-BE49-F238E27FC236}">
                <a16:creationId xmlns:a16="http://schemas.microsoft.com/office/drawing/2014/main" id="{EEF9AC69-8A44-B4BC-D430-DF7FD1671C39}"/>
              </a:ext>
            </a:extLst>
          </p:cNvPr>
          <p:cNvSpPr>
            <a:spLocks noGrp="1"/>
          </p:cNvSpPr>
          <p:nvPr>
            <p:ph type="sldNum" sz="quarter" idx="4"/>
          </p:nvPr>
        </p:nvSpPr>
        <p:spPr>
          <a:xfrm>
            <a:off x="13610166" y="9534525"/>
            <a:ext cx="4114800" cy="547688"/>
          </a:xfrm>
          <a:prstGeom prst="rect">
            <a:avLst/>
          </a:prstGeom>
        </p:spPr>
        <p:txBody>
          <a:bodyPr vert="horz" lIns="91440" tIns="45720" rIns="91440" bIns="45720" rtlCol="0" anchor="ctr"/>
          <a:lstStyle>
            <a:lvl1pPr algn="r">
              <a:defRPr sz="2000" b="1">
                <a:solidFill>
                  <a:schemeClr val="tx1"/>
                </a:solidFill>
              </a:defRPr>
            </a:lvl1pPr>
          </a:lstStyle>
          <a:p>
            <a:fld id="{A0EB1FCE-CD19-8E46-A8D7-30415B53299F}" type="slidenum">
              <a:rPr lang="en-US" smtClean="0"/>
              <a:pPr/>
              <a:t>‹#›</a:t>
            </a:fld>
            <a:endParaRPr lang="en-US"/>
          </a:p>
        </p:txBody>
      </p:sp>
      <p:sp>
        <p:nvSpPr>
          <p:cNvPr id="3" name="Footer Placeholder 2">
            <a:extLst>
              <a:ext uri="{FF2B5EF4-FFF2-40B4-BE49-F238E27FC236}">
                <a16:creationId xmlns:a16="http://schemas.microsoft.com/office/drawing/2014/main" id="{CFC7481D-0477-17C6-2729-50423D855FC2}"/>
              </a:ext>
            </a:extLst>
          </p:cNvPr>
          <p:cNvSpPr>
            <a:spLocks noGrp="1"/>
          </p:cNvSpPr>
          <p:nvPr>
            <p:ph type="ftr" sz="quarter" idx="3"/>
          </p:nvPr>
        </p:nvSpPr>
        <p:spPr>
          <a:xfrm>
            <a:off x="6057900" y="9534525"/>
            <a:ext cx="6172200" cy="547688"/>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Tree>
    <p:extLst>
      <p:ext uri="{BB962C8B-B14F-4D97-AF65-F5344CB8AC3E}">
        <p14:creationId xmlns:p14="http://schemas.microsoft.com/office/powerpoint/2010/main" val="4027626990"/>
      </p:ext>
    </p:extLst>
  </p:cSld>
  <p:clrMap bg1="lt1" tx1="dk1" bg2="lt2" tx2="dk2" accent1="accent1" accent2="accent2" accent3="accent3" accent4="accent4" accent5="accent5" accent6="accent6" hlink="hlink" folHlink="folHlink"/>
  <p:sldLayoutIdLst>
    <p:sldLayoutId id="2147483708" r:id="rId1"/>
  </p:sldLayoutIdLst>
  <p:hf hdr="0" ftr="0" dt="0"/>
  <p:txStyles>
    <p:titleStyle>
      <a:lvl1pPr algn="ctr" defTabSz="914400" rtl="0" eaLnBrk="1" latinLnBrk="0" hangingPunct="1">
        <a:spcBef>
          <a:spcPct val="0"/>
        </a:spcBef>
        <a:buNone/>
        <a:defRPr sz="8800" kern="1200">
          <a:solidFill>
            <a:schemeClr val="tx1"/>
          </a:solidFill>
          <a:latin typeface="+mj-lt"/>
          <a:ea typeface="+mj-ea"/>
          <a:cs typeface="+mj-cs"/>
        </a:defRPr>
      </a:lvl1pPr>
    </p:titleStyle>
    <p:bodyStyle>
      <a:lvl1pPr marL="685800" indent="-685800" algn="l" defTabSz="914400" rtl="0" eaLnBrk="1" latinLnBrk="0" hangingPunct="1">
        <a:spcBef>
          <a:spcPct val="20000"/>
        </a:spcBef>
        <a:buFont typeface="Arial"/>
        <a:buChar char="•"/>
        <a:defRPr sz="6400" kern="1200">
          <a:solidFill>
            <a:schemeClr val="tx1"/>
          </a:solidFill>
          <a:latin typeface="+mn-lt"/>
          <a:ea typeface="+mn-ea"/>
          <a:cs typeface="+mn-cs"/>
        </a:defRPr>
      </a:lvl1pPr>
      <a:lvl2pPr marL="1485900" indent="-571500" algn="l" defTabSz="914400" rtl="0" eaLnBrk="1" latinLnBrk="0" hangingPunct="1">
        <a:spcBef>
          <a:spcPct val="20000"/>
        </a:spcBef>
        <a:buFont typeface="Arial"/>
        <a:buChar char="–"/>
        <a:defRPr sz="5600" kern="1200">
          <a:solidFill>
            <a:schemeClr val="tx1"/>
          </a:solidFill>
          <a:latin typeface="+mn-lt"/>
          <a:ea typeface="+mn-ea"/>
          <a:cs typeface="+mn-cs"/>
        </a:defRPr>
      </a:lvl2pPr>
      <a:lvl3pPr marL="2286000" indent="-457200" algn="l" defTabSz="914400" rtl="0" eaLnBrk="1" latinLnBrk="0" hangingPunct="1">
        <a:spcBef>
          <a:spcPct val="20000"/>
        </a:spcBef>
        <a:buFont typeface="Arial"/>
        <a:buChar char="•"/>
        <a:defRPr sz="4800" kern="1200">
          <a:solidFill>
            <a:schemeClr val="tx1"/>
          </a:solidFill>
          <a:latin typeface="+mn-lt"/>
          <a:ea typeface="+mn-ea"/>
          <a:cs typeface="+mn-cs"/>
        </a:defRPr>
      </a:lvl3pPr>
      <a:lvl4pPr marL="3200400" indent="-457200" algn="l" defTabSz="914400" rtl="0" eaLnBrk="1" latinLnBrk="0" hangingPunct="1">
        <a:spcBef>
          <a:spcPct val="20000"/>
        </a:spcBef>
        <a:buFont typeface="Arial"/>
        <a:buChar char="–"/>
        <a:defRPr sz="4000" kern="1200">
          <a:solidFill>
            <a:schemeClr val="tx1"/>
          </a:solidFill>
          <a:latin typeface="+mn-lt"/>
          <a:ea typeface="+mn-ea"/>
          <a:cs typeface="+mn-cs"/>
        </a:defRPr>
      </a:lvl4pPr>
      <a:lvl5pPr marL="4114800" indent="-457200" algn="l" defTabSz="914400" rtl="0" eaLnBrk="1" latinLnBrk="0" hangingPunct="1">
        <a:spcBef>
          <a:spcPct val="20000"/>
        </a:spcBef>
        <a:buFont typeface="Arial"/>
        <a:buChar char="»"/>
        <a:defRPr sz="4000" kern="1200">
          <a:solidFill>
            <a:schemeClr val="tx1"/>
          </a:solidFill>
          <a:latin typeface="+mn-lt"/>
          <a:ea typeface="+mn-ea"/>
          <a:cs typeface="+mn-cs"/>
        </a:defRPr>
      </a:lvl5pPr>
      <a:lvl6pPr marL="5029200" indent="-457200" algn="l" defTabSz="914400" rtl="0" eaLnBrk="1" latinLnBrk="0" hangingPunct="1">
        <a:spcBef>
          <a:spcPct val="20000"/>
        </a:spcBef>
        <a:buFont typeface="Arial"/>
        <a:buChar char="•"/>
        <a:defRPr sz="4000" kern="1200">
          <a:solidFill>
            <a:schemeClr val="tx1"/>
          </a:solidFill>
          <a:latin typeface="+mn-lt"/>
          <a:ea typeface="+mn-ea"/>
          <a:cs typeface="+mn-cs"/>
        </a:defRPr>
      </a:lvl6pPr>
      <a:lvl7pPr marL="5943600" indent="-457200" algn="l" defTabSz="914400" rtl="0" eaLnBrk="1" latinLnBrk="0" hangingPunct="1">
        <a:spcBef>
          <a:spcPct val="20000"/>
        </a:spcBef>
        <a:buFont typeface="Arial"/>
        <a:buChar char="•"/>
        <a:defRPr sz="4000" kern="1200">
          <a:solidFill>
            <a:schemeClr val="tx1"/>
          </a:solidFill>
          <a:latin typeface="+mn-lt"/>
          <a:ea typeface="+mn-ea"/>
          <a:cs typeface="+mn-cs"/>
        </a:defRPr>
      </a:lvl7pPr>
      <a:lvl8pPr marL="6858000" indent="-457200" algn="l" defTabSz="914400" rtl="0" eaLnBrk="1" latinLnBrk="0" hangingPunct="1">
        <a:spcBef>
          <a:spcPct val="20000"/>
        </a:spcBef>
        <a:buFont typeface="Arial"/>
        <a:buChar char="•"/>
        <a:defRPr sz="4000" kern="1200">
          <a:solidFill>
            <a:schemeClr val="tx1"/>
          </a:solidFill>
          <a:latin typeface="+mn-lt"/>
          <a:ea typeface="+mn-ea"/>
          <a:cs typeface="+mn-cs"/>
        </a:defRPr>
      </a:lvl8pPr>
      <a:lvl9pPr marL="7772400" indent="-457200" algn="l" defTabSz="914400" rtl="0" eaLnBrk="1" latinLnBrk="0" hangingPunct="1">
        <a:spcBef>
          <a:spcPct val="20000"/>
        </a:spcBef>
        <a:buFont typeface="Arial"/>
        <a:buChar char="•"/>
        <a:defRPr sz="4000" kern="1200">
          <a:solidFill>
            <a:schemeClr val="tx1"/>
          </a:solidFill>
          <a:latin typeface="+mn-lt"/>
          <a:ea typeface="+mn-ea"/>
          <a:cs typeface="+mn-cs"/>
        </a:defRPr>
      </a:lvl9pPr>
    </p:bodyStyle>
    <p:otherStyle>
      <a:defPPr>
        <a:defRPr lang="en-US"/>
      </a:defPPr>
      <a:lvl1pPr marL="0" algn="l" defTabSz="914400" rtl="0" eaLnBrk="1" latinLnBrk="0" hangingPunct="1">
        <a:defRPr sz="3600" kern="1200">
          <a:solidFill>
            <a:schemeClr val="tx1"/>
          </a:solidFill>
          <a:latin typeface="+mn-lt"/>
          <a:ea typeface="+mn-ea"/>
          <a:cs typeface="+mn-cs"/>
        </a:defRPr>
      </a:lvl1pPr>
      <a:lvl2pPr marL="914400" algn="l" defTabSz="914400" rtl="0" eaLnBrk="1" latinLnBrk="0" hangingPunct="1">
        <a:defRPr sz="3600" kern="1200">
          <a:solidFill>
            <a:schemeClr val="tx1"/>
          </a:solidFill>
          <a:latin typeface="+mn-lt"/>
          <a:ea typeface="+mn-ea"/>
          <a:cs typeface="+mn-cs"/>
        </a:defRPr>
      </a:lvl2pPr>
      <a:lvl3pPr marL="1828800" algn="l" defTabSz="914400" rtl="0" eaLnBrk="1" latinLnBrk="0" hangingPunct="1">
        <a:defRPr sz="3600" kern="1200">
          <a:solidFill>
            <a:schemeClr val="tx1"/>
          </a:solidFill>
          <a:latin typeface="+mn-lt"/>
          <a:ea typeface="+mn-ea"/>
          <a:cs typeface="+mn-cs"/>
        </a:defRPr>
      </a:lvl3pPr>
      <a:lvl4pPr marL="2743200" algn="l" defTabSz="914400" rtl="0" eaLnBrk="1" latinLnBrk="0" hangingPunct="1">
        <a:defRPr sz="3600" kern="1200">
          <a:solidFill>
            <a:schemeClr val="tx1"/>
          </a:solidFill>
          <a:latin typeface="+mn-lt"/>
          <a:ea typeface="+mn-ea"/>
          <a:cs typeface="+mn-cs"/>
        </a:defRPr>
      </a:lvl4pPr>
      <a:lvl5pPr marL="3657600" algn="l" defTabSz="914400" rtl="0" eaLnBrk="1" latinLnBrk="0" hangingPunct="1">
        <a:defRPr sz="3600" kern="1200">
          <a:solidFill>
            <a:schemeClr val="tx1"/>
          </a:solidFill>
          <a:latin typeface="+mn-lt"/>
          <a:ea typeface="+mn-ea"/>
          <a:cs typeface="+mn-cs"/>
        </a:defRPr>
      </a:lvl5pPr>
      <a:lvl6pPr marL="4572000" algn="l" defTabSz="914400" rtl="0" eaLnBrk="1" latinLnBrk="0" hangingPunct="1">
        <a:defRPr sz="3600" kern="1200">
          <a:solidFill>
            <a:schemeClr val="tx1"/>
          </a:solidFill>
          <a:latin typeface="+mn-lt"/>
          <a:ea typeface="+mn-ea"/>
          <a:cs typeface="+mn-cs"/>
        </a:defRPr>
      </a:lvl6pPr>
      <a:lvl7pPr marL="5486400" algn="l" defTabSz="914400" rtl="0" eaLnBrk="1" latinLnBrk="0" hangingPunct="1">
        <a:defRPr sz="3600" kern="1200">
          <a:solidFill>
            <a:schemeClr val="tx1"/>
          </a:solidFill>
          <a:latin typeface="+mn-lt"/>
          <a:ea typeface="+mn-ea"/>
          <a:cs typeface="+mn-cs"/>
        </a:defRPr>
      </a:lvl7pPr>
      <a:lvl8pPr marL="6400800" algn="l" defTabSz="914400" rtl="0" eaLnBrk="1" latinLnBrk="0" hangingPunct="1">
        <a:defRPr sz="3600" kern="1200">
          <a:solidFill>
            <a:schemeClr val="tx1"/>
          </a:solidFill>
          <a:latin typeface="+mn-lt"/>
          <a:ea typeface="+mn-ea"/>
          <a:cs typeface="+mn-cs"/>
        </a:defRPr>
      </a:lvl8pPr>
      <a:lvl9pPr marL="7315200" algn="l" defTabSz="914400" rtl="0" eaLnBrk="1" latinLnBrk="0" hangingPunct="1">
        <a:defRPr sz="36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descr="NoText-06.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8337" y="0"/>
            <a:ext cx="18288000" cy="10287000"/>
          </a:xfrm>
          <a:prstGeom prst="rect">
            <a:avLst/>
          </a:prstGeom>
        </p:spPr>
      </p:pic>
      <p:sp>
        <p:nvSpPr>
          <p:cNvPr id="2" name="Footer Placeholder 1">
            <a:extLst>
              <a:ext uri="{FF2B5EF4-FFF2-40B4-BE49-F238E27FC236}">
                <a16:creationId xmlns:a16="http://schemas.microsoft.com/office/drawing/2014/main" id="{8AA47733-0D3B-B5E3-7BAC-9002F119DEDB}"/>
              </a:ext>
            </a:extLst>
          </p:cNvPr>
          <p:cNvSpPr>
            <a:spLocks noGrp="1"/>
          </p:cNvSpPr>
          <p:nvPr>
            <p:ph type="ftr" sz="quarter" idx="3"/>
          </p:nvPr>
        </p:nvSpPr>
        <p:spPr>
          <a:xfrm>
            <a:off x="6057900" y="9534525"/>
            <a:ext cx="6172200" cy="547688"/>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3" name="Slide Number Placeholder 2">
            <a:extLst>
              <a:ext uri="{FF2B5EF4-FFF2-40B4-BE49-F238E27FC236}">
                <a16:creationId xmlns:a16="http://schemas.microsoft.com/office/drawing/2014/main" id="{9B24033F-757C-9E03-34D0-F5B2CD48C11C}"/>
              </a:ext>
            </a:extLst>
          </p:cNvPr>
          <p:cNvSpPr>
            <a:spLocks noGrp="1"/>
          </p:cNvSpPr>
          <p:nvPr>
            <p:ph type="sldNum" sz="quarter" idx="4"/>
          </p:nvPr>
        </p:nvSpPr>
        <p:spPr>
          <a:xfrm>
            <a:off x="13601700" y="9534525"/>
            <a:ext cx="4114800" cy="547688"/>
          </a:xfrm>
          <a:prstGeom prst="rect">
            <a:avLst/>
          </a:prstGeom>
        </p:spPr>
        <p:txBody>
          <a:bodyPr vert="horz" lIns="91440" tIns="45720" rIns="91440" bIns="45720" rtlCol="0" anchor="ctr"/>
          <a:lstStyle>
            <a:lvl1pPr algn="r">
              <a:defRPr sz="2000" b="1">
                <a:solidFill>
                  <a:schemeClr val="tx1"/>
                </a:solidFill>
              </a:defRPr>
            </a:lvl1pPr>
          </a:lstStyle>
          <a:p>
            <a:fld id="{83F9D9FA-1E93-9149-9EC9-86002367F229}" type="slidenum">
              <a:rPr lang="en-US" smtClean="0"/>
              <a:pPr/>
              <a:t>‹#›</a:t>
            </a:fld>
            <a:endParaRPr lang="en-US"/>
          </a:p>
        </p:txBody>
      </p:sp>
    </p:spTree>
    <p:extLst>
      <p:ext uri="{BB962C8B-B14F-4D97-AF65-F5344CB8AC3E}">
        <p14:creationId xmlns:p14="http://schemas.microsoft.com/office/powerpoint/2010/main" val="3386213913"/>
      </p:ext>
    </p:extLst>
  </p:cSld>
  <p:clrMap bg1="lt1" tx1="dk1" bg2="lt2" tx2="dk2" accent1="accent1" accent2="accent2" accent3="accent3" accent4="accent4" accent5="accent5" accent6="accent6" hlink="hlink" folHlink="folHlink"/>
  <p:sldLayoutIdLst>
    <p:sldLayoutId id="2147483712" r:id="rId1"/>
    <p:sldLayoutId id="2147483713" r:id="rId2"/>
  </p:sldLayoutIdLst>
  <p:hf hdr="0" ftr="0" dt="0"/>
  <p:txStyles>
    <p:titleStyle>
      <a:lvl1pPr algn="ctr" defTabSz="685800" rtl="0" eaLnBrk="1" latinLnBrk="0" hangingPunct="1">
        <a:spcBef>
          <a:spcPct val="0"/>
        </a:spcBef>
        <a:buNone/>
        <a:defRPr sz="6600" kern="1200">
          <a:solidFill>
            <a:schemeClr val="tx1"/>
          </a:solidFill>
          <a:latin typeface="+mj-lt"/>
          <a:ea typeface="+mj-ea"/>
          <a:cs typeface="+mj-cs"/>
        </a:defRPr>
      </a:lvl1pPr>
    </p:titleStyle>
    <p:bodyStyle>
      <a:lvl1pPr marL="514350" indent="-514350" algn="l" defTabSz="685800" rtl="0" eaLnBrk="1" latinLnBrk="0" hangingPunct="1">
        <a:spcBef>
          <a:spcPct val="20000"/>
        </a:spcBef>
        <a:buFont typeface="Arial"/>
        <a:buChar char="•"/>
        <a:defRPr sz="4800" kern="1200">
          <a:solidFill>
            <a:schemeClr val="tx1"/>
          </a:solidFill>
          <a:latin typeface="+mn-lt"/>
          <a:ea typeface="+mn-ea"/>
          <a:cs typeface="+mn-cs"/>
        </a:defRPr>
      </a:lvl1pPr>
      <a:lvl2pPr marL="1114425" indent="-428625" algn="l" defTabSz="685800" rtl="0" eaLnBrk="1" latinLnBrk="0" hangingPunct="1">
        <a:spcBef>
          <a:spcPct val="20000"/>
        </a:spcBef>
        <a:buFont typeface="Arial"/>
        <a:buChar char="–"/>
        <a:defRPr sz="4200" kern="1200">
          <a:solidFill>
            <a:schemeClr val="tx1"/>
          </a:solidFill>
          <a:latin typeface="+mn-lt"/>
          <a:ea typeface="+mn-ea"/>
          <a:cs typeface="+mn-cs"/>
        </a:defRPr>
      </a:lvl2pPr>
      <a:lvl3pPr marL="1714500" indent="-342900" algn="l" defTabSz="685800" rtl="0" eaLnBrk="1" latinLnBrk="0" hangingPunct="1">
        <a:spcBef>
          <a:spcPct val="20000"/>
        </a:spcBef>
        <a:buFont typeface="Arial"/>
        <a:buChar char="•"/>
        <a:defRPr sz="3600" kern="1200">
          <a:solidFill>
            <a:schemeClr val="tx1"/>
          </a:solidFill>
          <a:latin typeface="+mn-lt"/>
          <a:ea typeface="+mn-ea"/>
          <a:cs typeface="+mn-cs"/>
        </a:defRPr>
      </a:lvl3pPr>
      <a:lvl4pPr marL="2400300" indent="-342900" algn="l" defTabSz="685800" rtl="0" eaLnBrk="1" latinLnBrk="0" hangingPunct="1">
        <a:spcBef>
          <a:spcPct val="20000"/>
        </a:spcBef>
        <a:buFont typeface="Arial"/>
        <a:buChar char="–"/>
        <a:defRPr sz="3000" kern="1200">
          <a:solidFill>
            <a:schemeClr val="tx1"/>
          </a:solidFill>
          <a:latin typeface="+mn-lt"/>
          <a:ea typeface="+mn-ea"/>
          <a:cs typeface="+mn-cs"/>
        </a:defRPr>
      </a:lvl4pPr>
      <a:lvl5pPr marL="3086100" indent="-342900" algn="l" defTabSz="685800" rtl="0" eaLnBrk="1" latinLnBrk="0" hangingPunct="1">
        <a:spcBef>
          <a:spcPct val="20000"/>
        </a:spcBef>
        <a:buFont typeface="Arial"/>
        <a:buChar char="»"/>
        <a:defRPr sz="3000" kern="1200">
          <a:solidFill>
            <a:schemeClr val="tx1"/>
          </a:solidFill>
          <a:latin typeface="+mn-lt"/>
          <a:ea typeface="+mn-ea"/>
          <a:cs typeface="+mn-cs"/>
        </a:defRPr>
      </a:lvl5pPr>
      <a:lvl6pPr marL="3771900" indent="-342900" algn="l" defTabSz="685800" rtl="0" eaLnBrk="1" latinLnBrk="0" hangingPunct="1">
        <a:spcBef>
          <a:spcPct val="20000"/>
        </a:spcBef>
        <a:buFont typeface="Arial"/>
        <a:buChar char="•"/>
        <a:defRPr sz="3000" kern="1200">
          <a:solidFill>
            <a:schemeClr val="tx1"/>
          </a:solidFill>
          <a:latin typeface="+mn-lt"/>
          <a:ea typeface="+mn-ea"/>
          <a:cs typeface="+mn-cs"/>
        </a:defRPr>
      </a:lvl6pPr>
      <a:lvl7pPr marL="4457700" indent="-342900" algn="l" defTabSz="685800" rtl="0" eaLnBrk="1" latinLnBrk="0" hangingPunct="1">
        <a:spcBef>
          <a:spcPct val="20000"/>
        </a:spcBef>
        <a:buFont typeface="Arial"/>
        <a:buChar char="•"/>
        <a:defRPr sz="3000" kern="1200">
          <a:solidFill>
            <a:schemeClr val="tx1"/>
          </a:solidFill>
          <a:latin typeface="+mn-lt"/>
          <a:ea typeface="+mn-ea"/>
          <a:cs typeface="+mn-cs"/>
        </a:defRPr>
      </a:lvl7pPr>
      <a:lvl8pPr marL="5143500" indent="-342900" algn="l" defTabSz="685800" rtl="0" eaLnBrk="1" latinLnBrk="0" hangingPunct="1">
        <a:spcBef>
          <a:spcPct val="20000"/>
        </a:spcBef>
        <a:buFont typeface="Arial"/>
        <a:buChar char="•"/>
        <a:defRPr sz="3000" kern="1200">
          <a:solidFill>
            <a:schemeClr val="tx1"/>
          </a:solidFill>
          <a:latin typeface="+mn-lt"/>
          <a:ea typeface="+mn-ea"/>
          <a:cs typeface="+mn-cs"/>
        </a:defRPr>
      </a:lvl8pPr>
      <a:lvl9pPr marL="5829300" indent="-342900" algn="l" defTabSz="685800" rtl="0" eaLnBrk="1" latinLnBrk="0" hangingPunct="1">
        <a:spcBef>
          <a:spcPct val="20000"/>
        </a:spcBef>
        <a:buFont typeface="Arial"/>
        <a:buChar char="•"/>
        <a:defRPr sz="3000" kern="1200">
          <a:solidFill>
            <a:schemeClr val="tx1"/>
          </a:solidFill>
          <a:latin typeface="+mn-lt"/>
          <a:ea typeface="+mn-ea"/>
          <a:cs typeface="+mn-cs"/>
        </a:defRPr>
      </a:lvl9pPr>
    </p:bodyStyle>
    <p:otherStyle>
      <a:defPPr>
        <a:defRPr lang="en-US"/>
      </a:defPPr>
      <a:lvl1pPr marL="0" algn="l" defTabSz="685800" rtl="0" eaLnBrk="1" latinLnBrk="0" hangingPunct="1">
        <a:defRPr sz="2700" kern="1200">
          <a:solidFill>
            <a:schemeClr val="tx1"/>
          </a:solidFill>
          <a:latin typeface="+mn-lt"/>
          <a:ea typeface="+mn-ea"/>
          <a:cs typeface="+mn-cs"/>
        </a:defRPr>
      </a:lvl1pPr>
      <a:lvl2pPr marL="685800" algn="l" defTabSz="685800" rtl="0" eaLnBrk="1" latinLnBrk="0" hangingPunct="1">
        <a:defRPr sz="2700" kern="1200">
          <a:solidFill>
            <a:schemeClr val="tx1"/>
          </a:solidFill>
          <a:latin typeface="+mn-lt"/>
          <a:ea typeface="+mn-ea"/>
          <a:cs typeface="+mn-cs"/>
        </a:defRPr>
      </a:lvl2pPr>
      <a:lvl3pPr marL="1371600" algn="l" defTabSz="685800" rtl="0" eaLnBrk="1" latinLnBrk="0" hangingPunct="1">
        <a:defRPr sz="2700" kern="1200">
          <a:solidFill>
            <a:schemeClr val="tx1"/>
          </a:solidFill>
          <a:latin typeface="+mn-lt"/>
          <a:ea typeface="+mn-ea"/>
          <a:cs typeface="+mn-cs"/>
        </a:defRPr>
      </a:lvl3pPr>
      <a:lvl4pPr marL="2057400" algn="l" defTabSz="685800" rtl="0" eaLnBrk="1" latinLnBrk="0" hangingPunct="1">
        <a:defRPr sz="2700" kern="1200">
          <a:solidFill>
            <a:schemeClr val="tx1"/>
          </a:solidFill>
          <a:latin typeface="+mn-lt"/>
          <a:ea typeface="+mn-ea"/>
          <a:cs typeface="+mn-cs"/>
        </a:defRPr>
      </a:lvl4pPr>
      <a:lvl5pPr marL="2743200" algn="l" defTabSz="685800" rtl="0" eaLnBrk="1" latinLnBrk="0" hangingPunct="1">
        <a:defRPr sz="2700" kern="1200">
          <a:solidFill>
            <a:schemeClr val="tx1"/>
          </a:solidFill>
          <a:latin typeface="+mn-lt"/>
          <a:ea typeface="+mn-ea"/>
          <a:cs typeface="+mn-cs"/>
        </a:defRPr>
      </a:lvl5pPr>
      <a:lvl6pPr marL="3429000" algn="l" defTabSz="685800" rtl="0" eaLnBrk="1" latinLnBrk="0" hangingPunct="1">
        <a:defRPr sz="2700" kern="1200">
          <a:solidFill>
            <a:schemeClr val="tx1"/>
          </a:solidFill>
          <a:latin typeface="+mn-lt"/>
          <a:ea typeface="+mn-ea"/>
          <a:cs typeface="+mn-cs"/>
        </a:defRPr>
      </a:lvl6pPr>
      <a:lvl7pPr marL="4114800" algn="l" defTabSz="685800" rtl="0" eaLnBrk="1" latinLnBrk="0" hangingPunct="1">
        <a:defRPr sz="2700" kern="1200">
          <a:solidFill>
            <a:schemeClr val="tx1"/>
          </a:solidFill>
          <a:latin typeface="+mn-lt"/>
          <a:ea typeface="+mn-ea"/>
          <a:cs typeface="+mn-cs"/>
        </a:defRPr>
      </a:lvl7pPr>
      <a:lvl8pPr marL="4800600" algn="l" defTabSz="685800" rtl="0" eaLnBrk="1" latinLnBrk="0" hangingPunct="1">
        <a:defRPr sz="2700" kern="1200">
          <a:solidFill>
            <a:schemeClr val="tx1"/>
          </a:solidFill>
          <a:latin typeface="+mn-lt"/>
          <a:ea typeface="+mn-ea"/>
          <a:cs typeface="+mn-cs"/>
        </a:defRPr>
      </a:lvl8pPr>
      <a:lvl9pPr marL="5486400" algn="l" defTabSz="685800" rtl="0" eaLnBrk="1" latinLnBrk="0" hangingPunct="1">
        <a:defRPr sz="27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C03AD95-7080-BF45-A5F2-71ED9B57E1A5}"/>
              </a:ext>
            </a:extLst>
          </p:cNvPr>
          <p:cNvSpPr>
            <a:spLocks noGrp="1"/>
          </p:cNvSpPr>
          <p:nvPr>
            <p:ph type="title"/>
          </p:nvPr>
        </p:nvSpPr>
        <p:spPr>
          <a:xfrm>
            <a:off x="1257300" y="547688"/>
            <a:ext cx="15773400" cy="1988345"/>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A03A2A3-0DFF-0FBE-AB76-51E1F55071D8}"/>
              </a:ext>
            </a:extLst>
          </p:cNvPr>
          <p:cNvSpPr>
            <a:spLocks noGrp="1"/>
          </p:cNvSpPr>
          <p:nvPr>
            <p:ph type="body" idx="1"/>
          </p:nvPr>
        </p:nvSpPr>
        <p:spPr>
          <a:xfrm>
            <a:off x="1257300" y="2738438"/>
            <a:ext cx="15773400" cy="652700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3C48A3D-77BE-15C6-2E06-7AFC5F05CA9D}"/>
              </a:ext>
            </a:extLst>
          </p:cNvPr>
          <p:cNvSpPr>
            <a:spLocks noGrp="1"/>
          </p:cNvSpPr>
          <p:nvPr>
            <p:ph type="dt" sz="half" idx="2"/>
          </p:nvPr>
        </p:nvSpPr>
        <p:spPr>
          <a:xfrm>
            <a:off x="1257300" y="9534526"/>
            <a:ext cx="4114800" cy="547688"/>
          </a:xfrm>
          <a:prstGeom prst="rect">
            <a:avLst/>
          </a:prstGeom>
        </p:spPr>
        <p:txBody>
          <a:bodyPr vert="horz" lIns="91440" tIns="45720" rIns="91440" bIns="45720" rtlCol="0" anchor="ctr"/>
          <a:lstStyle>
            <a:lvl1pPr algn="l">
              <a:defRPr sz="1800">
                <a:solidFill>
                  <a:schemeClr val="tx1">
                    <a:tint val="82000"/>
                  </a:schemeClr>
                </a:solidFill>
              </a:defRPr>
            </a:lvl1pPr>
          </a:lstStyle>
          <a:p>
            <a:fld id="{257E216C-AE67-4CB8-9545-6AFD67CAB827}" type="datetimeFigureOut">
              <a:rPr lang="en-US" smtClean="0"/>
              <a:t>12/9/25</a:t>
            </a:fld>
            <a:endParaRPr lang="en-US"/>
          </a:p>
        </p:txBody>
      </p:sp>
      <p:sp>
        <p:nvSpPr>
          <p:cNvPr id="5" name="Footer Placeholder 4">
            <a:extLst>
              <a:ext uri="{FF2B5EF4-FFF2-40B4-BE49-F238E27FC236}">
                <a16:creationId xmlns:a16="http://schemas.microsoft.com/office/drawing/2014/main" id="{5CE30679-78F3-73C7-7F0C-B4EE87D1F3A2}"/>
              </a:ext>
            </a:extLst>
          </p:cNvPr>
          <p:cNvSpPr>
            <a:spLocks noGrp="1"/>
          </p:cNvSpPr>
          <p:nvPr>
            <p:ph type="ftr" sz="quarter" idx="3"/>
          </p:nvPr>
        </p:nvSpPr>
        <p:spPr>
          <a:xfrm>
            <a:off x="6057900" y="9534526"/>
            <a:ext cx="6172200" cy="547688"/>
          </a:xfrm>
          <a:prstGeom prst="rect">
            <a:avLst/>
          </a:prstGeom>
        </p:spPr>
        <p:txBody>
          <a:bodyPr vert="horz" lIns="91440" tIns="45720" rIns="91440" bIns="45720" rtlCol="0" anchor="ctr"/>
          <a:lstStyle>
            <a:lvl1pPr algn="ctr">
              <a:defRPr sz="18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CFC1EBCB-14D2-F0CE-05AB-803AE1CA09C2}"/>
              </a:ext>
            </a:extLst>
          </p:cNvPr>
          <p:cNvSpPr>
            <a:spLocks noGrp="1"/>
          </p:cNvSpPr>
          <p:nvPr>
            <p:ph type="sldNum" sz="quarter" idx="4"/>
          </p:nvPr>
        </p:nvSpPr>
        <p:spPr>
          <a:xfrm>
            <a:off x="12915900" y="9534526"/>
            <a:ext cx="4114800" cy="547688"/>
          </a:xfrm>
          <a:prstGeom prst="rect">
            <a:avLst/>
          </a:prstGeom>
        </p:spPr>
        <p:txBody>
          <a:bodyPr vert="horz" lIns="91440" tIns="45720" rIns="91440" bIns="45720" rtlCol="0" anchor="ctr"/>
          <a:lstStyle>
            <a:lvl1pPr algn="r">
              <a:defRPr sz="1800">
                <a:solidFill>
                  <a:schemeClr val="tx1">
                    <a:tint val="82000"/>
                  </a:schemeClr>
                </a:solidFill>
              </a:defRPr>
            </a:lvl1pPr>
          </a:lstStyle>
          <a:p>
            <a:fld id="{62D2041B-D7FE-4AAA-98BA-FADB0FE780CB}" type="slidenum">
              <a:rPr lang="en-US" smtClean="0"/>
              <a:t>‹#›</a:t>
            </a:fld>
            <a:endParaRPr lang="en-US"/>
          </a:p>
        </p:txBody>
      </p:sp>
    </p:spTree>
    <p:extLst>
      <p:ext uri="{BB962C8B-B14F-4D97-AF65-F5344CB8AC3E}">
        <p14:creationId xmlns:p14="http://schemas.microsoft.com/office/powerpoint/2010/main" val="300966897"/>
      </p:ext>
    </p:extLst>
  </p:cSld>
  <p:clrMap bg1="lt1" tx1="dk1" bg2="lt2" tx2="dk2" accent1="accent1" accent2="accent2" accent3="accent3" accent4="accent4" accent5="accent5" accent6="accent6" hlink="hlink" folHlink="folHlink"/>
  <p:sldLayoutIdLst>
    <p:sldLayoutId id="2147483716" r:id="rId1"/>
    <p:sldLayoutId id="2147483717" r:id="rId2"/>
    <p:sldLayoutId id="2147483718" r:id="rId3"/>
    <p:sldLayoutId id="2147483719" r:id="rId4"/>
    <p:sldLayoutId id="2147483720" r:id="rId5"/>
    <p:sldLayoutId id="2147483721" r:id="rId6"/>
    <p:sldLayoutId id="2147483722" r:id="rId7"/>
    <p:sldLayoutId id="2147483723" r:id="rId8"/>
    <p:sldLayoutId id="2147483724" r:id="rId9"/>
    <p:sldLayoutId id="2147483725" r:id="rId10"/>
    <p:sldLayoutId id="2147483726" r:id="rId11"/>
  </p:sldLayoutIdLst>
  <p:txStyles>
    <p:titleStyle>
      <a:lvl1pPr algn="l" defTabSz="1371600" rtl="0" eaLnBrk="1" latinLnBrk="0" hangingPunct="1">
        <a:lnSpc>
          <a:spcPct val="90000"/>
        </a:lnSpc>
        <a:spcBef>
          <a:spcPct val="0"/>
        </a:spcBef>
        <a:buNone/>
        <a:defRPr sz="6600" kern="1200">
          <a:solidFill>
            <a:schemeClr val="tx1"/>
          </a:solidFill>
          <a:latin typeface="+mj-lt"/>
          <a:ea typeface="+mj-ea"/>
          <a:cs typeface="+mj-cs"/>
        </a:defRPr>
      </a:lvl1pPr>
    </p:titleStyle>
    <p:bodyStyle>
      <a:lvl1pPr marL="342900" indent="-342900" algn="l" defTabSz="1371600" rtl="0" eaLnBrk="1" latinLnBrk="0" hangingPunct="1">
        <a:lnSpc>
          <a:spcPct val="90000"/>
        </a:lnSpc>
        <a:spcBef>
          <a:spcPts val="1500"/>
        </a:spcBef>
        <a:buFont typeface="Arial" panose="020B0604020202020204" pitchFamily="34" charset="0"/>
        <a:buChar char="•"/>
        <a:defRPr sz="42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Picture 8" descr="NoText-05.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2" name="Slide Number Placeholder 1">
            <a:extLst>
              <a:ext uri="{FF2B5EF4-FFF2-40B4-BE49-F238E27FC236}">
                <a16:creationId xmlns:a16="http://schemas.microsoft.com/office/drawing/2014/main" id="{C062A0C0-C87F-3B6F-422D-5E64B6392268}"/>
              </a:ext>
            </a:extLst>
          </p:cNvPr>
          <p:cNvSpPr>
            <a:spLocks noGrp="1"/>
          </p:cNvSpPr>
          <p:nvPr>
            <p:ph type="sldNum" sz="quarter" idx="4"/>
          </p:nvPr>
        </p:nvSpPr>
        <p:spPr>
          <a:xfrm>
            <a:off x="13670280" y="9534525"/>
            <a:ext cx="4114800" cy="547688"/>
          </a:xfrm>
          <a:prstGeom prst="rect">
            <a:avLst/>
          </a:prstGeom>
        </p:spPr>
        <p:txBody>
          <a:bodyPr vert="horz" lIns="91440" tIns="45720" rIns="91440" bIns="45720" rtlCol="0" anchor="ctr"/>
          <a:lstStyle>
            <a:lvl1pPr algn="r">
              <a:defRPr sz="2000" b="1">
                <a:solidFill>
                  <a:schemeClr val="tx1"/>
                </a:solidFill>
              </a:defRPr>
            </a:lvl1pPr>
          </a:lstStyle>
          <a:p>
            <a:fld id="{C51CB0DF-A379-D34E-A242-860A84044BF5}" type="slidenum">
              <a:rPr lang="en-US" smtClean="0"/>
              <a:pPr/>
              <a:t>‹#›</a:t>
            </a:fld>
            <a:endParaRPr lang="en-US"/>
          </a:p>
        </p:txBody>
      </p:sp>
      <p:sp>
        <p:nvSpPr>
          <p:cNvPr id="3" name="Footer Placeholder 2">
            <a:extLst>
              <a:ext uri="{FF2B5EF4-FFF2-40B4-BE49-F238E27FC236}">
                <a16:creationId xmlns:a16="http://schemas.microsoft.com/office/drawing/2014/main" id="{47C61684-AEAB-FAF7-4AAE-3E828363A9F0}"/>
              </a:ext>
            </a:extLst>
          </p:cNvPr>
          <p:cNvSpPr>
            <a:spLocks noGrp="1"/>
          </p:cNvSpPr>
          <p:nvPr>
            <p:ph type="ftr" sz="quarter" idx="3"/>
          </p:nvPr>
        </p:nvSpPr>
        <p:spPr>
          <a:xfrm>
            <a:off x="6057900" y="9534525"/>
            <a:ext cx="6172200" cy="547688"/>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Tree>
    <p:extLst>
      <p:ext uri="{BB962C8B-B14F-4D97-AF65-F5344CB8AC3E}">
        <p14:creationId xmlns:p14="http://schemas.microsoft.com/office/powerpoint/2010/main" val="2889895647"/>
      </p:ext>
    </p:extLst>
  </p:cSld>
  <p:clrMap bg1="lt1" tx1="dk1" bg2="lt2" tx2="dk2" accent1="accent1" accent2="accent2" accent3="accent3" accent4="accent4" accent5="accent5" accent6="accent6" hlink="hlink" folHlink="folHlink"/>
  <p:sldLayoutIdLst>
    <p:sldLayoutId id="2147483685" r:id="rId1"/>
  </p:sldLayoutIdLst>
  <p:hf hdr="0" ftr="0" dt="0"/>
  <p:txStyles>
    <p:titleStyle>
      <a:lvl1pPr algn="ctr" defTabSz="685800" rtl="0" eaLnBrk="1" latinLnBrk="0" hangingPunct="1">
        <a:spcBef>
          <a:spcPct val="0"/>
        </a:spcBef>
        <a:buNone/>
        <a:defRPr sz="6600" kern="1200">
          <a:solidFill>
            <a:schemeClr val="tx1"/>
          </a:solidFill>
          <a:latin typeface="+mj-lt"/>
          <a:ea typeface="+mj-ea"/>
          <a:cs typeface="+mj-cs"/>
        </a:defRPr>
      </a:lvl1pPr>
    </p:titleStyle>
    <p:bodyStyle>
      <a:lvl1pPr marL="514350" indent="-514350" algn="l" defTabSz="685800" rtl="0" eaLnBrk="1" latinLnBrk="0" hangingPunct="1">
        <a:spcBef>
          <a:spcPct val="20000"/>
        </a:spcBef>
        <a:buFont typeface="Arial"/>
        <a:buChar char="•"/>
        <a:defRPr sz="4800" kern="1200">
          <a:solidFill>
            <a:schemeClr val="tx1"/>
          </a:solidFill>
          <a:latin typeface="+mn-lt"/>
          <a:ea typeface="+mn-ea"/>
          <a:cs typeface="+mn-cs"/>
        </a:defRPr>
      </a:lvl1pPr>
      <a:lvl2pPr marL="1114425" indent="-428625" algn="l" defTabSz="685800" rtl="0" eaLnBrk="1" latinLnBrk="0" hangingPunct="1">
        <a:spcBef>
          <a:spcPct val="20000"/>
        </a:spcBef>
        <a:buFont typeface="Arial"/>
        <a:buChar char="–"/>
        <a:defRPr sz="4200" kern="1200">
          <a:solidFill>
            <a:schemeClr val="tx1"/>
          </a:solidFill>
          <a:latin typeface="+mn-lt"/>
          <a:ea typeface="+mn-ea"/>
          <a:cs typeface="+mn-cs"/>
        </a:defRPr>
      </a:lvl2pPr>
      <a:lvl3pPr marL="1714500" indent="-342900" algn="l" defTabSz="685800" rtl="0" eaLnBrk="1" latinLnBrk="0" hangingPunct="1">
        <a:spcBef>
          <a:spcPct val="20000"/>
        </a:spcBef>
        <a:buFont typeface="Arial"/>
        <a:buChar char="•"/>
        <a:defRPr sz="3600" kern="1200">
          <a:solidFill>
            <a:schemeClr val="tx1"/>
          </a:solidFill>
          <a:latin typeface="+mn-lt"/>
          <a:ea typeface="+mn-ea"/>
          <a:cs typeface="+mn-cs"/>
        </a:defRPr>
      </a:lvl3pPr>
      <a:lvl4pPr marL="2400300" indent="-342900" algn="l" defTabSz="685800" rtl="0" eaLnBrk="1" latinLnBrk="0" hangingPunct="1">
        <a:spcBef>
          <a:spcPct val="20000"/>
        </a:spcBef>
        <a:buFont typeface="Arial"/>
        <a:buChar char="–"/>
        <a:defRPr sz="3000" kern="1200">
          <a:solidFill>
            <a:schemeClr val="tx1"/>
          </a:solidFill>
          <a:latin typeface="+mn-lt"/>
          <a:ea typeface="+mn-ea"/>
          <a:cs typeface="+mn-cs"/>
        </a:defRPr>
      </a:lvl4pPr>
      <a:lvl5pPr marL="3086100" indent="-342900" algn="l" defTabSz="685800" rtl="0" eaLnBrk="1" latinLnBrk="0" hangingPunct="1">
        <a:spcBef>
          <a:spcPct val="20000"/>
        </a:spcBef>
        <a:buFont typeface="Arial"/>
        <a:buChar char="»"/>
        <a:defRPr sz="3000" kern="1200">
          <a:solidFill>
            <a:schemeClr val="tx1"/>
          </a:solidFill>
          <a:latin typeface="+mn-lt"/>
          <a:ea typeface="+mn-ea"/>
          <a:cs typeface="+mn-cs"/>
        </a:defRPr>
      </a:lvl5pPr>
      <a:lvl6pPr marL="3771900" indent="-342900" algn="l" defTabSz="685800" rtl="0" eaLnBrk="1" latinLnBrk="0" hangingPunct="1">
        <a:spcBef>
          <a:spcPct val="20000"/>
        </a:spcBef>
        <a:buFont typeface="Arial"/>
        <a:buChar char="•"/>
        <a:defRPr sz="3000" kern="1200">
          <a:solidFill>
            <a:schemeClr val="tx1"/>
          </a:solidFill>
          <a:latin typeface="+mn-lt"/>
          <a:ea typeface="+mn-ea"/>
          <a:cs typeface="+mn-cs"/>
        </a:defRPr>
      </a:lvl6pPr>
      <a:lvl7pPr marL="4457700" indent="-342900" algn="l" defTabSz="685800" rtl="0" eaLnBrk="1" latinLnBrk="0" hangingPunct="1">
        <a:spcBef>
          <a:spcPct val="20000"/>
        </a:spcBef>
        <a:buFont typeface="Arial"/>
        <a:buChar char="•"/>
        <a:defRPr sz="3000" kern="1200">
          <a:solidFill>
            <a:schemeClr val="tx1"/>
          </a:solidFill>
          <a:latin typeface="+mn-lt"/>
          <a:ea typeface="+mn-ea"/>
          <a:cs typeface="+mn-cs"/>
        </a:defRPr>
      </a:lvl7pPr>
      <a:lvl8pPr marL="5143500" indent="-342900" algn="l" defTabSz="685800" rtl="0" eaLnBrk="1" latinLnBrk="0" hangingPunct="1">
        <a:spcBef>
          <a:spcPct val="20000"/>
        </a:spcBef>
        <a:buFont typeface="Arial"/>
        <a:buChar char="•"/>
        <a:defRPr sz="3000" kern="1200">
          <a:solidFill>
            <a:schemeClr val="tx1"/>
          </a:solidFill>
          <a:latin typeface="+mn-lt"/>
          <a:ea typeface="+mn-ea"/>
          <a:cs typeface="+mn-cs"/>
        </a:defRPr>
      </a:lvl8pPr>
      <a:lvl9pPr marL="5829300" indent="-342900" algn="l" defTabSz="685800" rtl="0" eaLnBrk="1" latinLnBrk="0" hangingPunct="1">
        <a:spcBef>
          <a:spcPct val="20000"/>
        </a:spcBef>
        <a:buFont typeface="Arial"/>
        <a:buChar char="•"/>
        <a:defRPr sz="3000" kern="1200">
          <a:solidFill>
            <a:schemeClr val="tx1"/>
          </a:solidFill>
          <a:latin typeface="+mn-lt"/>
          <a:ea typeface="+mn-ea"/>
          <a:cs typeface="+mn-cs"/>
        </a:defRPr>
      </a:lvl9pPr>
    </p:bodyStyle>
    <p:otherStyle>
      <a:defPPr>
        <a:defRPr lang="en-US"/>
      </a:defPPr>
      <a:lvl1pPr marL="0" algn="l" defTabSz="685800" rtl="0" eaLnBrk="1" latinLnBrk="0" hangingPunct="1">
        <a:defRPr sz="2700" kern="1200">
          <a:solidFill>
            <a:schemeClr val="tx1"/>
          </a:solidFill>
          <a:latin typeface="+mn-lt"/>
          <a:ea typeface="+mn-ea"/>
          <a:cs typeface="+mn-cs"/>
        </a:defRPr>
      </a:lvl1pPr>
      <a:lvl2pPr marL="685800" algn="l" defTabSz="685800" rtl="0" eaLnBrk="1" latinLnBrk="0" hangingPunct="1">
        <a:defRPr sz="2700" kern="1200">
          <a:solidFill>
            <a:schemeClr val="tx1"/>
          </a:solidFill>
          <a:latin typeface="+mn-lt"/>
          <a:ea typeface="+mn-ea"/>
          <a:cs typeface="+mn-cs"/>
        </a:defRPr>
      </a:lvl2pPr>
      <a:lvl3pPr marL="1371600" algn="l" defTabSz="685800" rtl="0" eaLnBrk="1" latinLnBrk="0" hangingPunct="1">
        <a:defRPr sz="2700" kern="1200">
          <a:solidFill>
            <a:schemeClr val="tx1"/>
          </a:solidFill>
          <a:latin typeface="+mn-lt"/>
          <a:ea typeface="+mn-ea"/>
          <a:cs typeface="+mn-cs"/>
        </a:defRPr>
      </a:lvl3pPr>
      <a:lvl4pPr marL="2057400" algn="l" defTabSz="685800" rtl="0" eaLnBrk="1" latinLnBrk="0" hangingPunct="1">
        <a:defRPr sz="2700" kern="1200">
          <a:solidFill>
            <a:schemeClr val="tx1"/>
          </a:solidFill>
          <a:latin typeface="+mn-lt"/>
          <a:ea typeface="+mn-ea"/>
          <a:cs typeface="+mn-cs"/>
        </a:defRPr>
      </a:lvl4pPr>
      <a:lvl5pPr marL="2743200" algn="l" defTabSz="685800" rtl="0" eaLnBrk="1" latinLnBrk="0" hangingPunct="1">
        <a:defRPr sz="2700" kern="1200">
          <a:solidFill>
            <a:schemeClr val="tx1"/>
          </a:solidFill>
          <a:latin typeface="+mn-lt"/>
          <a:ea typeface="+mn-ea"/>
          <a:cs typeface="+mn-cs"/>
        </a:defRPr>
      </a:lvl5pPr>
      <a:lvl6pPr marL="3429000" algn="l" defTabSz="685800" rtl="0" eaLnBrk="1" latinLnBrk="0" hangingPunct="1">
        <a:defRPr sz="2700" kern="1200">
          <a:solidFill>
            <a:schemeClr val="tx1"/>
          </a:solidFill>
          <a:latin typeface="+mn-lt"/>
          <a:ea typeface="+mn-ea"/>
          <a:cs typeface="+mn-cs"/>
        </a:defRPr>
      </a:lvl6pPr>
      <a:lvl7pPr marL="4114800" algn="l" defTabSz="685800" rtl="0" eaLnBrk="1" latinLnBrk="0" hangingPunct="1">
        <a:defRPr sz="2700" kern="1200">
          <a:solidFill>
            <a:schemeClr val="tx1"/>
          </a:solidFill>
          <a:latin typeface="+mn-lt"/>
          <a:ea typeface="+mn-ea"/>
          <a:cs typeface="+mn-cs"/>
        </a:defRPr>
      </a:lvl7pPr>
      <a:lvl8pPr marL="4800600" algn="l" defTabSz="685800" rtl="0" eaLnBrk="1" latinLnBrk="0" hangingPunct="1">
        <a:defRPr sz="2700" kern="1200">
          <a:solidFill>
            <a:schemeClr val="tx1"/>
          </a:solidFill>
          <a:latin typeface="+mn-lt"/>
          <a:ea typeface="+mn-ea"/>
          <a:cs typeface="+mn-cs"/>
        </a:defRPr>
      </a:lvl8pPr>
      <a:lvl9pPr marL="5486400" algn="l" defTabSz="685800" rtl="0" eaLnBrk="1" latinLnBrk="0" hangingPunct="1">
        <a:defRPr sz="27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descr="NoText-06.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8337" y="0"/>
            <a:ext cx="18288000" cy="10287000"/>
          </a:xfrm>
          <a:prstGeom prst="rect">
            <a:avLst/>
          </a:prstGeom>
        </p:spPr>
      </p:pic>
      <p:sp>
        <p:nvSpPr>
          <p:cNvPr id="2" name="Footer Placeholder 1">
            <a:extLst>
              <a:ext uri="{FF2B5EF4-FFF2-40B4-BE49-F238E27FC236}">
                <a16:creationId xmlns:a16="http://schemas.microsoft.com/office/drawing/2014/main" id="{8AA47733-0D3B-B5E3-7BAC-9002F119DEDB}"/>
              </a:ext>
            </a:extLst>
          </p:cNvPr>
          <p:cNvSpPr>
            <a:spLocks noGrp="1"/>
          </p:cNvSpPr>
          <p:nvPr>
            <p:ph type="ftr" sz="quarter" idx="3"/>
          </p:nvPr>
        </p:nvSpPr>
        <p:spPr>
          <a:xfrm>
            <a:off x="6057900" y="9534525"/>
            <a:ext cx="6172200" cy="547688"/>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3" name="Slide Number Placeholder 2">
            <a:extLst>
              <a:ext uri="{FF2B5EF4-FFF2-40B4-BE49-F238E27FC236}">
                <a16:creationId xmlns:a16="http://schemas.microsoft.com/office/drawing/2014/main" id="{9B24033F-757C-9E03-34D0-F5B2CD48C11C}"/>
              </a:ext>
            </a:extLst>
          </p:cNvPr>
          <p:cNvSpPr>
            <a:spLocks noGrp="1"/>
          </p:cNvSpPr>
          <p:nvPr>
            <p:ph type="sldNum" sz="quarter" idx="4"/>
          </p:nvPr>
        </p:nvSpPr>
        <p:spPr>
          <a:xfrm>
            <a:off x="13601700" y="9534525"/>
            <a:ext cx="4114800" cy="547688"/>
          </a:xfrm>
          <a:prstGeom prst="rect">
            <a:avLst/>
          </a:prstGeom>
        </p:spPr>
        <p:txBody>
          <a:bodyPr vert="horz" lIns="91440" tIns="45720" rIns="91440" bIns="45720" rtlCol="0" anchor="ctr"/>
          <a:lstStyle>
            <a:lvl1pPr algn="r">
              <a:defRPr sz="2000" b="1">
                <a:solidFill>
                  <a:schemeClr val="tx1"/>
                </a:solidFill>
              </a:defRPr>
            </a:lvl1pPr>
          </a:lstStyle>
          <a:p>
            <a:fld id="{83F9D9FA-1E93-9149-9EC9-86002367F229}" type="slidenum">
              <a:rPr lang="en-US" smtClean="0"/>
              <a:pPr/>
              <a:t>‹#›</a:t>
            </a:fld>
            <a:endParaRPr lang="en-US"/>
          </a:p>
        </p:txBody>
      </p:sp>
    </p:spTree>
    <p:extLst>
      <p:ext uri="{BB962C8B-B14F-4D97-AF65-F5344CB8AC3E}">
        <p14:creationId xmlns:p14="http://schemas.microsoft.com/office/powerpoint/2010/main" val="2073688096"/>
      </p:ext>
    </p:extLst>
  </p:cSld>
  <p:clrMap bg1="lt1" tx1="dk1" bg2="lt2" tx2="dk2" accent1="accent1" accent2="accent2" accent3="accent3" accent4="accent4" accent5="accent5" accent6="accent6" hlink="hlink" folHlink="folHlink"/>
  <p:sldLayoutIdLst>
    <p:sldLayoutId id="2147483727" r:id="rId1"/>
    <p:sldLayoutId id="2147483702" r:id="rId2"/>
  </p:sldLayoutIdLst>
  <p:hf hdr="0" ftr="0" dt="0"/>
  <p:txStyles>
    <p:titleStyle>
      <a:lvl1pPr algn="ctr" defTabSz="685800" rtl="0" eaLnBrk="1" latinLnBrk="0" hangingPunct="1">
        <a:spcBef>
          <a:spcPct val="0"/>
        </a:spcBef>
        <a:buNone/>
        <a:defRPr sz="6600" kern="1200">
          <a:solidFill>
            <a:schemeClr val="tx1"/>
          </a:solidFill>
          <a:latin typeface="+mj-lt"/>
          <a:ea typeface="+mj-ea"/>
          <a:cs typeface="+mj-cs"/>
        </a:defRPr>
      </a:lvl1pPr>
    </p:titleStyle>
    <p:bodyStyle>
      <a:lvl1pPr marL="514350" indent="-514350" algn="l" defTabSz="685800" rtl="0" eaLnBrk="1" latinLnBrk="0" hangingPunct="1">
        <a:spcBef>
          <a:spcPct val="20000"/>
        </a:spcBef>
        <a:buFont typeface="Arial"/>
        <a:buChar char="•"/>
        <a:defRPr sz="4800" kern="1200">
          <a:solidFill>
            <a:schemeClr val="tx1"/>
          </a:solidFill>
          <a:latin typeface="+mn-lt"/>
          <a:ea typeface="+mn-ea"/>
          <a:cs typeface="+mn-cs"/>
        </a:defRPr>
      </a:lvl1pPr>
      <a:lvl2pPr marL="1114425" indent="-428625" algn="l" defTabSz="685800" rtl="0" eaLnBrk="1" latinLnBrk="0" hangingPunct="1">
        <a:spcBef>
          <a:spcPct val="20000"/>
        </a:spcBef>
        <a:buFont typeface="Arial"/>
        <a:buChar char="–"/>
        <a:defRPr sz="4200" kern="1200">
          <a:solidFill>
            <a:schemeClr val="tx1"/>
          </a:solidFill>
          <a:latin typeface="+mn-lt"/>
          <a:ea typeface="+mn-ea"/>
          <a:cs typeface="+mn-cs"/>
        </a:defRPr>
      </a:lvl2pPr>
      <a:lvl3pPr marL="1714500" indent="-342900" algn="l" defTabSz="685800" rtl="0" eaLnBrk="1" latinLnBrk="0" hangingPunct="1">
        <a:spcBef>
          <a:spcPct val="20000"/>
        </a:spcBef>
        <a:buFont typeface="Arial"/>
        <a:buChar char="•"/>
        <a:defRPr sz="3600" kern="1200">
          <a:solidFill>
            <a:schemeClr val="tx1"/>
          </a:solidFill>
          <a:latin typeface="+mn-lt"/>
          <a:ea typeface="+mn-ea"/>
          <a:cs typeface="+mn-cs"/>
        </a:defRPr>
      </a:lvl3pPr>
      <a:lvl4pPr marL="2400300" indent="-342900" algn="l" defTabSz="685800" rtl="0" eaLnBrk="1" latinLnBrk="0" hangingPunct="1">
        <a:spcBef>
          <a:spcPct val="20000"/>
        </a:spcBef>
        <a:buFont typeface="Arial"/>
        <a:buChar char="–"/>
        <a:defRPr sz="3000" kern="1200">
          <a:solidFill>
            <a:schemeClr val="tx1"/>
          </a:solidFill>
          <a:latin typeface="+mn-lt"/>
          <a:ea typeface="+mn-ea"/>
          <a:cs typeface="+mn-cs"/>
        </a:defRPr>
      </a:lvl4pPr>
      <a:lvl5pPr marL="3086100" indent="-342900" algn="l" defTabSz="685800" rtl="0" eaLnBrk="1" latinLnBrk="0" hangingPunct="1">
        <a:spcBef>
          <a:spcPct val="20000"/>
        </a:spcBef>
        <a:buFont typeface="Arial"/>
        <a:buChar char="»"/>
        <a:defRPr sz="3000" kern="1200">
          <a:solidFill>
            <a:schemeClr val="tx1"/>
          </a:solidFill>
          <a:latin typeface="+mn-lt"/>
          <a:ea typeface="+mn-ea"/>
          <a:cs typeface="+mn-cs"/>
        </a:defRPr>
      </a:lvl5pPr>
      <a:lvl6pPr marL="3771900" indent="-342900" algn="l" defTabSz="685800" rtl="0" eaLnBrk="1" latinLnBrk="0" hangingPunct="1">
        <a:spcBef>
          <a:spcPct val="20000"/>
        </a:spcBef>
        <a:buFont typeface="Arial"/>
        <a:buChar char="•"/>
        <a:defRPr sz="3000" kern="1200">
          <a:solidFill>
            <a:schemeClr val="tx1"/>
          </a:solidFill>
          <a:latin typeface="+mn-lt"/>
          <a:ea typeface="+mn-ea"/>
          <a:cs typeface="+mn-cs"/>
        </a:defRPr>
      </a:lvl6pPr>
      <a:lvl7pPr marL="4457700" indent="-342900" algn="l" defTabSz="685800" rtl="0" eaLnBrk="1" latinLnBrk="0" hangingPunct="1">
        <a:spcBef>
          <a:spcPct val="20000"/>
        </a:spcBef>
        <a:buFont typeface="Arial"/>
        <a:buChar char="•"/>
        <a:defRPr sz="3000" kern="1200">
          <a:solidFill>
            <a:schemeClr val="tx1"/>
          </a:solidFill>
          <a:latin typeface="+mn-lt"/>
          <a:ea typeface="+mn-ea"/>
          <a:cs typeface="+mn-cs"/>
        </a:defRPr>
      </a:lvl7pPr>
      <a:lvl8pPr marL="5143500" indent="-342900" algn="l" defTabSz="685800" rtl="0" eaLnBrk="1" latinLnBrk="0" hangingPunct="1">
        <a:spcBef>
          <a:spcPct val="20000"/>
        </a:spcBef>
        <a:buFont typeface="Arial"/>
        <a:buChar char="•"/>
        <a:defRPr sz="3000" kern="1200">
          <a:solidFill>
            <a:schemeClr val="tx1"/>
          </a:solidFill>
          <a:latin typeface="+mn-lt"/>
          <a:ea typeface="+mn-ea"/>
          <a:cs typeface="+mn-cs"/>
        </a:defRPr>
      </a:lvl8pPr>
      <a:lvl9pPr marL="5829300" indent="-342900" algn="l" defTabSz="685800" rtl="0" eaLnBrk="1" latinLnBrk="0" hangingPunct="1">
        <a:spcBef>
          <a:spcPct val="20000"/>
        </a:spcBef>
        <a:buFont typeface="Arial"/>
        <a:buChar char="•"/>
        <a:defRPr sz="3000" kern="1200">
          <a:solidFill>
            <a:schemeClr val="tx1"/>
          </a:solidFill>
          <a:latin typeface="+mn-lt"/>
          <a:ea typeface="+mn-ea"/>
          <a:cs typeface="+mn-cs"/>
        </a:defRPr>
      </a:lvl9pPr>
    </p:bodyStyle>
    <p:otherStyle>
      <a:defPPr>
        <a:defRPr lang="en-US"/>
      </a:defPPr>
      <a:lvl1pPr marL="0" algn="l" defTabSz="685800" rtl="0" eaLnBrk="1" latinLnBrk="0" hangingPunct="1">
        <a:defRPr sz="2700" kern="1200">
          <a:solidFill>
            <a:schemeClr val="tx1"/>
          </a:solidFill>
          <a:latin typeface="+mn-lt"/>
          <a:ea typeface="+mn-ea"/>
          <a:cs typeface="+mn-cs"/>
        </a:defRPr>
      </a:lvl1pPr>
      <a:lvl2pPr marL="685800" algn="l" defTabSz="685800" rtl="0" eaLnBrk="1" latinLnBrk="0" hangingPunct="1">
        <a:defRPr sz="2700" kern="1200">
          <a:solidFill>
            <a:schemeClr val="tx1"/>
          </a:solidFill>
          <a:latin typeface="+mn-lt"/>
          <a:ea typeface="+mn-ea"/>
          <a:cs typeface="+mn-cs"/>
        </a:defRPr>
      </a:lvl2pPr>
      <a:lvl3pPr marL="1371600" algn="l" defTabSz="685800" rtl="0" eaLnBrk="1" latinLnBrk="0" hangingPunct="1">
        <a:defRPr sz="2700" kern="1200">
          <a:solidFill>
            <a:schemeClr val="tx1"/>
          </a:solidFill>
          <a:latin typeface="+mn-lt"/>
          <a:ea typeface="+mn-ea"/>
          <a:cs typeface="+mn-cs"/>
        </a:defRPr>
      </a:lvl3pPr>
      <a:lvl4pPr marL="2057400" algn="l" defTabSz="685800" rtl="0" eaLnBrk="1" latinLnBrk="0" hangingPunct="1">
        <a:defRPr sz="2700" kern="1200">
          <a:solidFill>
            <a:schemeClr val="tx1"/>
          </a:solidFill>
          <a:latin typeface="+mn-lt"/>
          <a:ea typeface="+mn-ea"/>
          <a:cs typeface="+mn-cs"/>
        </a:defRPr>
      </a:lvl4pPr>
      <a:lvl5pPr marL="2743200" algn="l" defTabSz="685800" rtl="0" eaLnBrk="1" latinLnBrk="0" hangingPunct="1">
        <a:defRPr sz="2700" kern="1200">
          <a:solidFill>
            <a:schemeClr val="tx1"/>
          </a:solidFill>
          <a:latin typeface="+mn-lt"/>
          <a:ea typeface="+mn-ea"/>
          <a:cs typeface="+mn-cs"/>
        </a:defRPr>
      </a:lvl5pPr>
      <a:lvl6pPr marL="3429000" algn="l" defTabSz="685800" rtl="0" eaLnBrk="1" latinLnBrk="0" hangingPunct="1">
        <a:defRPr sz="2700" kern="1200">
          <a:solidFill>
            <a:schemeClr val="tx1"/>
          </a:solidFill>
          <a:latin typeface="+mn-lt"/>
          <a:ea typeface="+mn-ea"/>
          <a:cs typeface="+mn-cs"/>
        </a:defRPr>
      </a:lvl6pPr>
      <a:lvl7pPr marL="4114800" algn="l" defTabSz="685800" rtl="0" eaLnBrk="1" latinLnBrk="0" hangingPunct="1">
        <a:defRPr sz="2700" kern="1200">
          <a:solidFill>
            <a:schemeClr val="tx1"/>
          </a:solidFill>
          <a:latin typeface="+mn-lt"/>
          <a:ea typeface="+mn-ea"/>
          <a:cs typeface="+mn-cs"/>
        </a:defRPr>
      </a:lvl7pPr>
      <a:lvl8pPr marL="4800600" algn="l" defTabSz="685800" rtl="0" eaLnBrk="1" latinLnBrk="0" hangingPunct="1">
        <a:defRPr sz="2700" kern="1200">
          <a:solidFill>
            <a:schemeClr val="tx1"/>
          </a:solidFill>
          <a:latin typeface="+mn-lt"/>
          <a:ea typeface="+mn-ea"/>
          <a:cs typeface="+mn-cs"/>
        </a:defRPr>
      </a:lvl8pPr>
      <a:lvl9pPr marL="5486400" algn="l" defTabSz="685800" rtl="0" eaLnBrk="1" latinLnBrk="0" hangingPunct="1">
        <a:defRPr sz="27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descr="NoText-06.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2" name="Footer Placeholder 1">
            <a:extLst>
              <a:ext uri="{FF2B5EF4-FFF2-40B4-BE49-F238E27FC236}">
                <a16:creationId xmlns:a16="http://schemas.microsoft.com/office/drawing/2014/main" id="{0B251862-BB2E-31FE-3C97-D1D47D0E720E}"/>
              </a:ext>
            </a:extLst>
          </p:cNvPr>
          <p:cNvSpPr>
            <a:spLocks noGrp="1"/>
          </p:cNvSpPr>
          <p:nvPr>
            <p:ph type="ftr" sz="quarter" idx="3"/>
          </p:nvPr>
        </p:nvSpPr>
        <p:spPr>
          <a:xfrm>
            <a:off x="6057900" y="9534525"/>
            <a:ext cx="6172200" cy="547688"/>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3" name="Slide Number Placeholder 2">
            <a:extLst>
              <a:ext uri="{FF2B5EF4-FFF2-40B4-BE49-F238E27FC236}">
                <a16:creationId xmlns:a16="http://schemas.microsoft.com/office/drawing/2014/main" id="{89EF8080-E27F-28D3-3650-B9853341FFC5}"/>
              </a:ext>
            </a:extLst>
          </p:cNvPr>
          <p:cNvSpPr>
            <a:spLocks noGrp="1"/>
          </p:cNvSpPr>
          <p:nvPr>
            <p:ph type="sldNum" sz="quarter" idx="4"/>
          </p:nvPr>
        </p:nvSpPr>
        <p:spPr>
          <a:xfrm>
            <a:off x="13533120" y="9534525"/>
            <a:ext cx="4114800" cy="547688"/>
          </a:xfrm>
          <a:prstGeom prst="rect">
            <a:avLst/>
          </a:prstGeom>
        </p:spPr>
        <p:txBody>
          <a:bodyPr vert="horz" lIns="91440" tIns="45720" rIns="91440" bIns="45720" rtlCol="0" anchor="ctr"/>
          <a:lstStyle>
            <a:lvl1pPr algn="r">
              <a:defRPr sz="2000" b="1">
                <a:solidFill>
                  <a:schemeClr val="tx1"/>
                </a:solidFill>
              </a:defRPr>
            </a:lvl1pPr>
          </a:lstStyle>
          <a:p>
            <a:fld id="{858D029A-9676-A74F-B747-EFD818B19176}" type="slidenum">
              <a:rPr lang="en-US" smtClean="0"/>
              <a:pPr/>
              <a:t>‹#›</a:t>
            </a:fld>
            <a:endParaRPr lang="en-US"/>
          </a:p>
        </p:txBody>
      </p:sp>
    </p:spTree>
    <p:extLst>
      <p:ext uri="{BB962C8B-B14F-4D97-AF65-F5344CB8AC3E}">
        <p14:creationId xmlns:p14="http://schemas.microsoft.com/office/powerpoint/2010/main" val="2462439224"/>
      </p:ext>
    </p:extLst>
  </p:cSld>
  <p:clrMap bg1="lt1" tx1="dk1" bg2="lt2" tx2="dk2" accent1="accent1" accent2="accent2" accent3="accent3" accent4="accent4" accent5="accent5" accent6="accent6" hlink="hlink" folHlink="folHlink"/>
  <p:sldLayoutIdLst>
    <p:sldLayoutId id="2147483689" r:id="rId1"/>
  </p:sldLayoutIdLst>
  <p:hf hdr="0" ftr="0" dt="0"/>
  <p:txStyles>
    <p:titleStyle>
      <a:lvl1pPr algn="ctr" defTabSz="685800" rtl="0" eaLnBrk="1" latinLnBrk="0" hangingPunct="1">
        <a:spcBef>
          <a:spcPct val="0"/>
        </a:spcBef>
        <a:buNone/>
        <a:defRPr sz="6600" kern="1200">
          <a:solidFill>
            <a:schemeClr val="tx1"/>
          </a:solidFill>
          <a:latin typeface="+mj-lt"/>
          <a:ea typeface="+mj-ea"/>
          <a:cs typeface="+mj-cs"/>
        </a:defRPr>
      </a:lvl1pPr>
    </p:titleStyle>
    <p:bodyStyle>
      <a:lvl1pPr marL="514350" indent="-514350" algn="l" defTabSz="685800" rtl="0" eaLnBrk="1" latinLnBrk="0" hangingPunct="1">
        <a:spcBef>
          <a:spcPct val="20000"/>
        </a:spcBef>
        <a:buFont typeface="Arial"/>
        <a:buChar char="•"/>
        <a:defRPr sz="4800" kern="1200">
          <a:solidFill>
            <a:schemeClr val="tx1"/>
          </a:solidFill>
          <a:latin typeface="+mn-lt"/>
          <a:ea typeface="+mn-ea"/>
          <a:cs typeface="+mn-cs"/>
        </a:defRPr>
      </a:lvl1pPr>
      <a:lvl2pPr marL="1114425" indent="-428625" algn="l" defTabSz="685800" rtl="0" eaLnBrk="1" latinLnBrk="0" hangingPunct="1">
        <a:spcBef>
          <a:spcPct val="20000"/>
        </a:spcBef>
        <a:buFont typeface="Arial"/>
        <a:buChar char="–"/>
        <a:defRPr sz="4200" kern="1200">
          <a:solidFill>
            <a:schemeClr val="tx1"/>
          </a:solidFill>
          <a:latin typeface="+mn-lt"/>
          <a:ea typeface="+mn-ea"/>
          <a:cs typeface="+mn-cs"/>
        </a:defRPr>
      </a:lvl2pPr>
      <a:lvl3pPr marL="1714500" indent="-342900" algn="l" defTabSz="685800" rtl="0" eaLnBrk="1" latinLnBrk="0" hangingPunct="1">
        <a:spcBef>
          <a:spcPct val="20000"/>
        </a:spcBef>
        <a:buFont typeface="Arial"/>
        <a:buChar char="•"/>
        <a:defRPr sz="3600" kern="1200">
          <a:solidFill>
            <a:schemeClr val="tx1"/>
          </a:solidFill>
          <a:latin typeface="+mn-lt"/>
          <a:ea typeface="+mn-ea"/>
          <a:cs typeface="+mn-cs"/>
        </a:defRPr>
      </a:lvl3pPr>
      <a:lvl4pPr marL="2400300" indent="-342900" algn="l" defTabSz="685800" rtl="0" eaLnBrk="1" latinLnBrk="0" hangingPunct="1">
        <a:spcBef>
          <a:spcPct val="20000"/>
        </a:spcBef>
        <a:buFont typeface="Arial"/>
        <a:buChar char="–"/>
        <a:defRPr sz="3000" kern="1200">
          <a:solidFill>
            <a:schemeClr val="tx1"/>
          </a:solidFill>
          <a:latin typeface="+mn-lt"/>
          <a:ea typeface="+mn-ea"/>
          <a:cs typeface="+mn-cs"/>
        </a:defRPr>
      </a:lvl4pPr>
      <a:lvl5pPr marL="3086100" indent="-342900" algn="l" defTabSz="685800" rtl="0" eaLnBrk="1" latinLnBrk="0" hangingPunct="1">
        <a:spcBef>
          <a:spcPct val="20000"/>
        </a:spcBef>
        <a:buFont typeface="Arial"/>
        <a:buChar char="»"/>
        <a:defRPr sz="3000" kern="1200">
          <a:solidFill>
            <a:schemeClr val="tx1"/>
          </a:solidFill>
          <a:latin typeface="+mn-lt"/>
          <a:ea typeface="+mn-ea"/>
          <a:cs typeface="+mn-cs"/>
        </a:defRPr>
      </a:lvl5pPr>
      <a:lvl6pPr marL="3771900" indent="-342900" algn="l" defTabSz="685800" rtl="0" eaLnBrk="1" latinLnBrk="0" hangingPunct="1">
        <a:spcBef>
          <a:spcPct val="20000"/>
        </a:spcBef>
        <a:buFont typeface="Arial"/>
        <a:buChar char="•"/>
        <a:defRPr sz="3000" kern="1200">
          <a:solidFill>
            <a:schemeClr val="tx1"/>
          </a:solidFill>
          <a:latin typeface="+mn-lt"/>
          <a:ea typeface="+mn-ea"/>
          <a:cs typeface="+mn-cs"/>
        </a:defRPr>
      </a:lvl6pPr>
      <a:lvl7pPr marL="4457700" indent="-342900" algn="l" defTabSz="685800" rtl="0" eaLnBrk="1" latinLnBrk="0" hangingPunct="1">
        <a:spcBef>
          <a:spcPct val="20000"/>
        </a:spcBef>
        <a:buFont typeface="Arial"/>
        <a:buChar char="•"/>
        <a:defRPr sz="3000" kern="1200">
          <a:solidFill>
            <a:schemeClr val="tx1"/>
          </a:solidFill>
          <a:latin typeface="+mn-lt"/>
          <a:ea typeface="+mn-ea"/>
          <a:cs typeface="+mn-cs"/>
        </a:defRPr>
      </a:lvl7pPr>
      <a:lvl8pPr marL="5143500" indent="-342900" algn="l" defTabSz="685800" rtl="0" eaLnBrk="1" latinLnBrk="0" hangingPunct="1">
        <a:spcBef>
          <a:spcPct val="20000"/>
        </a:spcBef>
        <a:buFont typeface="Arial"/>
        <a:buChar char="•"/>
        <a:defRPr sz="3000" kern="1200">
          <a:solidFill>
            <a:schemeClr val="tx1"/>
          </a:solidFill>
          <a:latin typeface="+mn-lt"/>
          <a:ea typeface="+mn-ea"/>
          <a:cs typeface="+mn-cs"/>
        </a:defRPr>
      </a:lvl8pPr>
      <a:lvl9pPr marL="5829300" indent="-342900" algn="l" defTabSz="685800" rtl="0" eaLnBrk="1" latinLnBrk="0" hangingPunct="1">
        <a:spcBef>
          <a:spcPct val="20000"/>
        </a:spcBef>
        <a:buFont typeface="Arial"/>
        <a:buChar char="•"/>
        <a:defRPr sz="3000" kern="1200">
          <a:solidFill>
            <a:schemeClr val="tx1"/>
          </a:solidFill>
          <a:latin typeface="+mn-lt"/>
          <a:ea typeface="+mn-ea"/>
          <a:cs typeface="+mn-cs"/>
        </a:defRPr>
      </a:lvl9pPr>
    </p:bodyStyle>
    <p:otherStyle>
      <a:defPPr>
        <a:defRPr lang="en-US"/>
      </a:defPPr>
      <a:lvl1pPr marL="0" algn="l" defTabSz="685800" rtl="0" eaLnBrk="1" latinLnBrk="0" hangingPunct="1">
        <a:defRPr sz="2700" kern="1200">
          <a:solidFill>
            <a:schemeClr val="tx1"/>
          </a:solidFill>
          <a:latin typeface="+mn-lt"/>
          <a:ea typeface="+mn-ea"/>
          <a:cs typeface="+mn-cs"/>
        </a:defRPr>
      </a:lvl1pPr>
      <a:lvl2pPr marL="685800" algn="l" defTabSz="685800" rtl="0" eaLnBrk="1" latinLnBrk="0" hangingPunct="1">
        <a:defRPr sz="2700" kern="1200">
          <a:solidFill>
            <a:schemeClr val="tx1"/>
          </a:solidFill>
          <a:latin typeface="+mn-lt"/>
          <a:ea typeface="+mn-ea"/>
          <a:cs typeface="+mn-cs"/>
        </a:defRPr>
      </a:lvl2pPr>
      <a:lvl3pPr marL="1371600" algn="l" defTabSz="685800" rtl="0" eaLnBrk="1" latinLnBrk="0" hangingPunct="1">
        <a:defRPr sz="2700" kern="1200">
          <a:solidFill>
            <a:schemeClr val="tx1"/>
          </a:solidFill>
          <a:latin typeface="+mn-lt"/>
          <a:ea typeface="+mn-ea"/>
          <a:cs typeface="+mn-cs"/>
        </a:defRPr>
      </a:lvl3pPr>
      <a:lvl4pPr marL="2057400" algn="l" defTabSz="685800" rtl="0" eaLnBrk="1" latinLnBrk="0" hangingPunct="1">
        <a:defRPr sz="2700" kern="1200">
          <a:solidFill>
            <a:schemeClr val="tx1"/>
          </a:solidFill>
          <a:latin typeface="+mn-lt"/>
          <a:ea typeface="+mn-ea"/>
          <a:cs typeface="+mn-cs"/>
        </a:defRPr>
      </a:lvl4pPr>
      <a:lvl5pPr marL="2743200" algn="l" defTabSz="685800" rtl="0" eaLnBrk="1" latinLnBrk="0" hangingPunct="1">
        <a:defRPr sz="2700" kern="1200">
          <a:solidFill>
            <a:schemeClr val="tx1"/>
          </a:solidFill>
          <a:latin typeface="+mn-lt"/>
          <a:ea typeface="+mn-ea"/>
          <a:cs typeface="+mn-cs"/>
        </a:defRPr>
      </a:lvl5pPr>
      <a:lvl6pPr marL="3429000" algn="l" defTabSz="685800" rtl="0" eaLnBrk="1" latinLnBrk="0" hangingPunct="1">
        <a:defRPr sz="2700" kern="1200">
          <a:solidFill>
            <a:schemeClr val="tx1"/>
          </a:solidFill>
          <a:latin typeface="+mn-lt"/>
          <a:ea typeface="+mn-ea"/>
          <a:cs typeface="+mn-cs"/>
        </a:defRPr>
      </a:lvl6pPr>
      <a:lvl7pPr marL="4114800" algn="l" defTabSz="685800" rtl="0" eaLnBrk="1" latinLnBrk="0" hangingPunct="1">
        <a:defRPr sz="2700" kern="1200">
          <a:solidFill>
            <a:schemeClr val="tx1"/>
          </a:solidFill>
          <a:latin typeface="+mn-lt"/>
          <a:ea typeface="+mn-ea"/>
          <a:cs typeface="+mn-cs"/>
        </a:defRPr>
      </a:lvl7pPr>
      <a:lvl8pPr marL="4800600" algn="l" defTabSz="685800" rtl="0" eaLnBrk="1" latinLnBrk="0" hangingPunct="1">
        <a:defRPr sz="2700" kern="1200">
          <a:solidFill>
            <a:schemeClr val="tx1"/>
          </a:solidFill>
          <a:latin typeface="+mn-lt"/>
          <a:ea typeface="+mn-ea"/>
          <a:cs typeface="+mn-cs"/>
        </a:defRPr>
      </a:lvl8pPr>
      <a:lvl9pPr marL="5486400" algn="l" defTabSz="685800" rtl="0" eaLnBrk="1" latinLnBrk="0" hangingPunct="1">
        <a:defRPr sz="27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descr="NoText-06.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2" name="Slide Number Placeholder 2">
            <a:extLst>
              <a:ext uri="{FF2B5EF4-FFF2-40B4-BE49-F238E27FC236}">
                <a16:creationId xmlns:a16="http://schemas.microsoft.com/office/drawing/2014/main" id="{71708F2D-719B-DC73-4730-54DE0BF3E531}"/>
              </a:ext>
            </a:extLst>
          </p:cNvPr>
          <p:cNvSpPr>
            <a:spLocks noGrp="1"/>
          </p:cNvSpPr>
          <p:nvPr>
            <p:ph type="sldNum" sz="quarter" idx="4"/>
          </p:nvPr>
        </p:nvSpPr>
        <p:spPr>
          <a:xfrm>
            <a:off x="13601700" y="9534525"/>
            <a:ext cx="4114800" cy="547688"/>
          </a:xfrm>
          <a:prstGeom prst="rect">
            <a:avLst/>
          </a:prstGeom>
        </p:spPr>
        <p:txBody>
          <a:bodyPr/>
          <a:lstStyle/>
          <a:p>
            <a:fld id="{7DB356FA-E26A-A14C-A440-88826ABCCFC0}" type="slidenum">
              <a:rPr lang="en-US" smtClean="0"/>
              <a:pPr/>
              <a:t>‹#›</a:t>
            </a:fld>
            <a:endParaRPr lang="en-US"/>
          </a:p>
        </p:txBody>
      </p:sp>
    </p:spTree>
    <p:extLst>
      <p:ext uri="{BB962C8B-B14F-4D97-AF65-F5344CB8AC3E}">
        <p14:creationId xmlns:p14="http://schemas.microsoft.com/office/powerpoint/2010/main" val="4027626990"/>
      </p:ext>
    </p:extLst>
  </p:cSld>
  <p:clrMap bg1="lt1" tx1="dk1" bg2="lt2" tx2="dk2" accent1="accent1" accent2="accent2" accent3="accent3" accent4="accent4" accent5="accent5" accent6="accent6" hlink="hlink" folHlink="folHlink"/>
  <p:sldLayoutIdLst>
    <p:sldLayoutId id="2147483676" r:id="rId1"/>
  </p:sldLayoutIdLst>
  <p:hf hdr="0" ftr="0" dt="0"/>
  <p:txStyles>
    <p:titleStyle>
      <a:lvl1pPr algn="ctr" defTabSz="914400" rtl="0" eaLnBrk="1" latinLnBrk="0" hangingPunct="1">
        <a:spcBef>
          <a:spcPct val="0"/>
        </a:spcBef>
        <a:buNone/>
        <a:defRPr sz="8800" kern="1200">
          <a:solidFill>
            <a:schemeClr val="tx1"/>
          </a:solidFill>
          <a:latin typeface="+mj-lt"/>
          <a:ea typeface="+mj-ea"/>
          <a:cs typeface="+mj-cs"/>
        </a:defRPr>
      </a:lvl1pPr>
    </p:titleStyle>
    <p:bodyStyle>
      <a:lvl1pPr marL="685800" indent="-685800" algn="l" defTabSz="914400" rtl="0" eaLnBrk="1" latinLnBrk="0" hangingPunct="1">
        <a:spcBef>
          <a:spcPct val="20000"/>
        </a:spcBef>
        <a:buFont typeface="Arial"/>
        <a:buChar char="•"/>
        <a:defRPr sz="6400" kern="1200">
          <a:solidFill>
            <a:schemeClr val="tx1"/>
          </a:solidFill>
          <a:latin typeface="+mn-lt"/>
          <a:ea typeface="+mn-ea"/>
          <a:cs typeface="+mn-cs"/>
        </a:defRPr>
      </a:lvl1pPr>
      <a:lvl2pPr marL="1485900" indent="-571500" algn="l" defTabSz="914400" rtl="0" eaLnBrk="1" latinLnBrk="0" hangingPunct="1">
        <a:spcBef>
          <a:spcPct val="20000"/>
        </a:spcBef>
        <a:buFont typeface="Arial"/>
        <a:buChar char="–"/>
        <a:defRPr sz="5600" kern="1200">
          <a:solidFill>
            <a:schemeClr val="tx1"/>
          </a:solidFill>
          <a:latin typeface="+mn-lt"/>
          <a:ea typeface="+mn-ea"/>
          <a:cs typeface="+mn-cs"/>
        </a:defRPr>
      </a:lvl2pPr>
      <a:lvl3pPr marL="2286000" indent="-457200" algn="l" defTabSz="914400" rtl="0" eaLnBrk="1" latinLnBrk="0" hangingPunct="1">
        <a:spcBef>
          <a:spcPct val="20000"/>
        </a:spcBef>
        <a:buFont typeface="Arial"/>
        <a:buChar char="•"/>
        <a:defRPr sz="4800" kern="1200">
          <a:solidFill>
            <a:schemeClr val="tx1"/>
          </a:solidFill>
          <a:latin typeface="+mn-lt"/>
          <a:ea typeface="+mn-ea"/>
          <a:cs typeface="+mn-cs"/>
        </a:defRPr>
      </a:lvl3pPr>
      <a:lvl4pPr marL="3200400" indent="-457200" algn="l" defTabSz="914400" rtl="0" eaLnBrk="1" latinLnBrk="0" hangingPunct="1">
        <a:spcBef>
          <a:spcPct val="20000"/>
        </a:spcBef>
        <a:buFont typeface="Arial"/>
        <a:buChar char="–"/>
        <a:defRPr sz="4000" kern="1200">
          <a:solidFill>
            <a:schemeClr val="tx1"/>
          </a:solidFill>
          <a:latin typeface="+mn-lt"/>
          <a:ea typeface="+mn-ea"/>
          <a:cs typeface="+mn-cs"/>
        </a:defRPr>
      </a:lvl4pPr>
      <a:lvl5pPr marL="4114800" indent="-457200" algn="l" defTabSz="914400" rtl="0" eaLnBrk="1" latinLnBrk="0" hangingPunct="1">
        <a:spcBef>
          <a:spcPct val="20000"/>
        </a:spcBef>
        <a:buFont typeface="Arial"/>
        <a:buChar char="»"/>
        <a:defRPr sz="4000" kern="1200">
          <a:solidFill>
            <a:schemeClr val="tx1"/>
          </a:solidFill>
          <a:latin typeface="+mn-lt"/>
          <a:ea typeface="+mn-ea"/>
          <a:cs typeface="+mn-cs"/>
        </a:defRPr>
      </a:lvl5pPr>
      <a:lvl6pPr marL="5029200" indent="-457200" algn="l" defTabSz="914400" rtl="0" eaLnBrk="1" latinLnBrk="0" hangingPunct="1">
        <a:spcBef>
          <a:spcPct val="20000"/>
        </a:spcBef>
        <a:buFont typeface="Arial"/>
        <a:buChar char="•"/>
        <a:defRPr sz="4000" kern="1200">
          <a:solidFill>
            <a:schemeClr val="tx1"/>
          </a:solidFill>
          <a:latin typeface="+mn-lt"/>
          <a:ea typeface="+mn-ea"/>
          <a:cs typeface="+mn-cs"/>
        </a:defRPr>
      </a:lvl6pPr>
      <a:lvl7pPr marL="5943600" indent="-457200" algn="l" defTabSz="914400" rtl="0" eaLnBrk="1" latinLnBrk="0" hangingPunct="1">
        <a:spcBef>
          <a:spcPct val="20000"/>
        </a:spcBef>
        <a:buFont typeface="Arial"/>
        <a:buChar char="•"/>
        <a:defRPr sz="4000" kern="1200">
          <a:solidFill>
            <a:schemeClr val="tx1"/>
          </a:solidFill>
          <a:latin typeface="+mn-lt"/>
          <a:ea typeface="+mn-ea"/>
          <a:cs typeface="+mn-cs"/>
        </a:defRPr>
      </a:lvl7pPr>
      <a:lvl8pPr marL="6858000" indent="-457200" algn="l" defTabSz="914400" rtl="0" eaLnBrk="1" latinLnBrk="0" hangingPunct="1">
        <a:spcBef>
          <a:spcPct val="20000"/>
        </a:spcBef>
        <a:buFont typeface="Arial"/>
        <a:buChar char="•"/>
        <a:defRPr sz="4000" kern="1200">
          <a:solidFill>
            <a:schemeClr val="tx1"/>
          </a:solidFill>
          <a:latin typeface="+mn-lt"/>
          <a:ea typeface="+mn-ea"/>
          <a:cs typeface="+mn-cs"/>
        </a:defRPr>
      </a:lvl8pPr>
      <a:lvl9pPr marL="7772400" indent="-457200" algn="l" defTabSz="914400" rtl="0" eaLnBrk="1" latinLnBrk="0" hangingPunct="1">
        <a:spcBef>
          <a:spcPct val="20000"/>
        </a:spcBef>
        <a:buFont typeface="Arial"/>
        <a:buChar char="•"/>
        <a:defRPr sz="4000" kern="1200">
          <a:solidFill>
            <a:schemeClr val="tx1"/>
          </a:solidFill>
          <a:latin typeface="+mn-lt"/>
          <a:ea typeface="+mn-ea"/>
          <a:cs typeface="+mn-cs"/>
        </a:defRPr>
      </a:lvl9pPr>
    </p:bodyStyle>
    <p:otherStyle>
      <a:defPPr>
        <a:defRPr lang="en-US"/>
      </a:defPPr>
      <a:lvl1pPr marL="0" algn="l" defTabSz="914400" rtl="0" eaLnBrk="1" latinLnBrk="0" hangingPunct="1">
        <a:defRPr sz="3600" kern="1200">
          <a:solidFill>
            <a:schemeClr val="tx1"/>
          </a:solidFill>
          <a:latin typeface="+mn-lt"/>
          <a:ea typeface="+mn-ea"/>
          <a:cs typeface="+mn-cs"/>
        </a:defRPr>
      </a:lvl1pPr>
      <a:lvl2pPr marL="914400" algn="l" defTabSz="914400" rtl="0" eaLnBrk="1" latinLnBrk="0" hangingPunct="1">
        <a:defRPr sz="3600" kern="1200">
          <a:solidFill>
            <a:schemeClr val="tx1"/>
          </a:solidFill>
          <a:latin typeface="+mn-lt"/>
          <a:ea typeface="+mn-ea"/>
          <a:cs typeface="+mn-cs"/>
        </a:defRPr>
      </a:lvl2pPr>
      <a:lvl3pPr marL="1828800" algn="l" defTabSz="914400" rtl="0" eaLnBrk="1" latinLnBrk="0" hangingPunct="1">
        <a:defRPr sz="3600" kern="1200">
          <a:solidFill>
            <a:schemeClr val="tx1"/>
          </a:solidFill>
          <a:latin typeface="+mn-lt"/>
          <a:ea typeface="+mn-ea"/>
          <a:cs typeface="+mn-cs"/>
        </a:defRPr>
      </a:lvl3pPr>
      <a:lvl4pPr marL="2743200" algn="l" defTabSz="914400" rtl="0" eaLnBrk="1" latinLnBrk="0" hangingPunct="1">
        <a:defRPr sz="3600" kern="1200">
          <a:solidFill>
            <a:schemeClr val="tx1"/>
          </a:solidFill>
          <a:latin typeface="+mn-lt"/>
          <a:ea typeface="+mn-ea"/>
          <a:cs typeface="+mn-cs"/>
        </a:defRPr>
      </a:lvl4pPr>
      <a:lvl5pPr marL="3657600" algn="l" defTabSz="914400" rtl="0" eaLnBrk="1" latinLnBrk="0" hangingPunct="1">
        <a:defRPr sz="3600" kern="1200">
          <a:solidFill>
            <a:schemeClr val="tx1"/>
          </a:solidFill>
          <a:latin typeface="+mn-lt"/>
          <a:ea typeface="+mn-ea"/>
          <a:cs typeface="+mn-cs"/>
        </a:defRPr>
      </a:lvl5pPr>
      <a:lvl6pPr marL="4572000" algn="l" defTabSz="914400" rtl="0" eaLnBrk="1" latinLnBrk="0" hangingPunct="1">
        <a:defRPr sz="3600" kern="1200">
          <a:solidFill>
            <a:schemeClr val="tx1"/>
          </a:solidFill>
          <a:latin typeface="+mn-lt"/>
          <a:ea typeface="+mn-ea"/>
          <a:cs typeface="+mn-cs"/>
        </a:defRPr>
      </a:lvl6pPr>
      <a:lvl7pPr marL="5486400" algn="l" defTabSz="914400" rtl="0" eaLnBrk="1" latinLnBrk="0" hangingPunct="1">
        <a:defRPr sz="3600" kern="1200">
          <a:solidFill>
            <a:schemeClr val="tx1"/>
          </a:solidFill>
          <a:latin typeface="+mn-lt"/>
          <a:ea typeface="+mn-ea"/>
          <a:cs typeface="+mn-cs"/>
        </a:defRPr>
      </a:lvl7pPr>
      <a:lvl8pPr marL="6400800" algn="l" defTabSz="914400" rtl="0" eaLnBrk="1" latinLnBrk="0" hangingPunct="1">
        <a:defRPr sz="3600" kern="1200">
          <a:solidFill>
            <a:schemeClr val="tx1"/>
          </a:solidFill>
          <a:latin typeface="+mn-lt"/>
          <a:ea typeface="+mn-ea"/>
          <a:cs typeface="+mn-cs"/>
        </a:defRPr>
      </a:lvl8pPr>
      <a:lvl9pPr marL="7315200" algn="l" defTabSz="914400" rtl="0" eaLnBrk="1" latinLnBrk="0" hangingPunct="1">
        <a:defRPr sz="36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Picture 8" descr="NoText-04.jp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2" name="Slide Number Placeholder 2">
            <a:extLst>
              <a:ext uri="{FF2B5EF4-FFF2-40B4-BE49-F238E27FC236}">
                <a16:creationId xmlns:a16="http://schemas.microsoft.com/office/drawing/2014/main" id="{EEDFADF8-8B4B-CD7E-FA7C-09CE148E6C25}"/>
              </a:ext>
            </a:extLst>
          </p:cNvPr>
          <p:cNvSpPr>
            <a:spLocks noGrp="1"/>
          </p:cNvSpPr>
          <p:nvPr>
            <p:ph type="sldNum" sz="quarter" idx="4"/>
          </p:nvPr>
        </p:nvSpPr>
        <p:spPr>
          <a:xfrm>
            <a:off x="13601700" y="9534525"/>
            <a:ext cx="4114800" cy="547688"/>
          </a:xfrm>
          <a:prstGeom prst="rect">
            <a:avLst/>
          </a:prstGeom>
        </p:spPr>
        <p:txBody>
          <a:bodyPr/>
          <a:lstStyle/>
          <a:p>
            <a:fld id="{7DB356FA-E26A-A14C-A440-88826ABCCFC0}" type="slidenum">
              <a:rPr lang="en-US" smtClean="0"/>
              <a:pPr/>
              <a:t>‹#›</a:t>
            </a:fld>
            <a:endParaRPr lang="en-US"/>
          </a:p>
        </p:txBody>
      </p:sp>
    </p:spTree>
    <p:extLst>
      <p:ext uri="{BB962C8B-B14F-4D97-AF65-F5344CB8AC3E}">
        <p14:creationId xmlns:p14="http://schemas.microsoft.com/office/powerpoint/2010/main" val="4275611456"/>
      </p:ext>
    </p:extLst>
  </p:cSld>
  <p:clrMap bg1="lt1" tx1="dk1" bg2="lt2" tx2="dk2" accent1="accent1" accent2="accent2" accent3="accent3" accent4="accent4" accent5="accent5" accent6="accent6" hlink="hlink" folHlink="folHlink"/>
  <p:sldLayoutIdLst>
    <p:sldLayoutId id="2147483682" r:id="rId1"/>
    <p:sldLayoutId id="2147483686" r:id="rId2"/>
    <p:sldLayoutId id="2147483687" r:id="rId3"/>
    <p:sldLayoutId id="2147483688" r:id="rId4"/>
    <p:sldLayoutId id="2147483663" r:id="rId5"/>
    <p:sldLayoutId id="2147483662" r:id="rId6"/>
    <p:sldLayoutId id="2147483672" r:id="rId7"/>
    <p:sldLayoutId id="2147483664" r:id="rId8"/>
    <p:sldLayoutId id="2147483705" r:id="rId9"/>
  </p:sldLayoutIdLst>
  <p:hf hdr="0" ftr="0" dt="0"/>
  <p:txStyles>
    <p:titleStyle>
      <a:lvl1pPr algn="ctr" defTabSz="914400" rtl="0" eaLnBrk="1" latinLnBrk="0" hangingPunct="1">
        <a:spcBef>
          <a:spcPct val="0"/>
        </a:spcBef>
        <a:buNone/>
        <a:defRPr sz="8800" kern="1200">
          <a:solidFill>
            <a:schemeClr val="tx1"/>
          </a:solidFill>
          <a:latin typeface="+mj-lt"/>
          <a:ea typeface="+mj-ea"/>
          <a:cs typeface="+mj-cs"/>
        </a:defRPr>
      </a:lvl1pPr>
    </p:titleStyle>
    <p:bodyStyle>
      <a:lvl1pPr marL="685800" indent="-685800" algn="l" defTabSz="914400" rtl="0" eaLnBrk="1" latinLnBrk="0" hangingPunct="1">
        <a:spcBef>
          <a:spcPct val="20000"/>
        </a:spcBef>
        <a:buFont typeface="Arial"/>
        <a:buChar char="•"/>
        <a:defRPr sz="6400" kern="1200">
          <a:solidFill>
            <a:schemeClr val="tx1"/>
          </a:solidFill>
          <a:latin typeface="+mn-lt"/>
          <a:ea typeface="+mn-ea"/>
          <a:cs typeface="+mn-cs"/>
        </a:defRPr>
      </a:lvl1pPr>
      <a:lvl2pPr marL="1485900" indent="-571500" algn="l" defTabSz="914400" rtl="0" eaLnBrk="1" latinLnBrk="0" hangingPunct="1">
        <a:spcBef>
          <a:spcPct val="20000"/>
        </a:spcBef>
        <a:buFont typeface="Arial"/>
        <a:buChar char="–"/>
        <a:defRPr sz="5600" kern="1200">
          <a:solidFill>
            <a:schemeClr val="tx1"/>
          </a:solidFill>
          <a:latin typeface="+mn-lt"/>
          <a:ea typeface="+mn-ea"/>
          <a:cs typeface="+mn-cs"/>
        </a:defRPr>
      </a:lvl2pPr>
      <a:lvl3pPr marL="2286000" indent="-457200" algn="l" defTabSz="914400" rtl="0" eaLnBrk="1" latinLnBrk="0" hangingPunct="1">
        <a:spcBef>
          <a:spcPct val="20000"/>
        </a:spcBef>
        <a:buFont typeface="Arial"/>
        <a:buChar char="•"/>
        <a:defRPr sz="4800" kern="1200">
          <a:solidFill>
            <a:schemeClr val="tx1"/>
          </a:solidFill>
          <a:latin typeface="+mn-lt"/>
          <a:ea typeface="+mn-ea"/>
          <a:cs typeface="+mn-cs"/>
        </a:defRPr>
      </a:lvl3pPr>
      <a:lvl4pPr marL="3200400" indent="-457200" algn="l" defTabSz="914400" rtl="0" eaLnBrk="1" latinLnBrk="0" hangingPunct="1">
        <a:spcBef>
          <a:spcPct val="20000"/>
        </a:spcBef>
        <a:buFont typeface="Arial"/>
        <a:buChar char="–"/>
        <a:defRPr sz="4000" kern="1200">
          <a:solidFill>
            <a:schemeClr val="tx1"/>
          </a:solidFill>
          <a:latin typeface="+mn-lt"/>
          <a:ea typeface="+mn-ea"/>
          <a:cs typeface="+mn-cs"/>
        </a:defRPr>
      </a:lvl4pPr>
      <a:lvl5pPr marL="4114800" indent="-457200" algn="l" defTabSz="914400" rtl="0" eaLnBrk="1" latinLnBrk="0" hangingPunct="1">
        <a:spcBef>
          <a:spcPct val="20000"/>
        </a:spcBef>
        <a:buFont typeface="Arial"/>
        <a:buChar char="»"/>
        <a:defRPr sz="4000" kern="1200">
          <a:solidFill>
            <a:schemeClr val="tx1"/>
          </a:solidFill>
          <a:latin typeface="+mn-lt"/>
          <a:ea typeface="+mn-ea"/>
          <a:cs typeface="+mn-cs"/>
        </a:defRPr>
      </a:lvl5pPr>
      <a:lvl6pPr marL="5029200" indent="-457200" algn="l" defTabSz="914400" rtl="0" eaLnBrk="1" latinLnBrk="0" hangingPunct="1">
        <a:spcBef>
          <a:spcPct val="20000"/>
        </a:spcBef>
        <a:buFont typeface="Arial"/>
        <a:buChar char="•"/>
        <a:defRPr sz="4000" kern="1200">
          <a:solidFill>
            <a:schemeClr val="tx1"/>
          </a:solidFill>
          <a:latin typeface="+mn-lt"/>
          <a:ea typeface="+mn-ea"/>
          <a:cs typeface="+mn-cs"/>
        </a:defRPr>
      </a:lvl6pPr>
      <a:lvl7pPr marL="5943600" indent="-457200" algn="l" defTabSz="914400" rtl="0" eaLnBrk="1" latinLnBrk="0" hangingPunct="1">
        <a:spcBef>
          <a:spcPct val="20000"/>
        </a:spcBef>
        <a:buFont typeface="Arial"/>
        <a:buChar char="•"/>
        <a:defRPr sz="4000" kern="1200">
          <a:solidFill>
            <a:schemeClr val="tx1"/>
          </a:solidFill>
          <a:latin typeface="+mn-lt"/>
          <a:ea typeface="+mn-ea"/>
          <a:cs typeface="+mn-cs"/>
        </a:defRPr>
      </a:lvl7pPr>
      <a:lvl8pPr marL="6858000" indent="-457200" algn="l" defTabSz="914400" rtl="0" eaLnBrk="1" latinLnBrk="0" hangingPunct="1">
        <a:spcBef>
          <a:spcPct val="20000"/>
        </a:spcBef>
        <a:buFont typeface="Arial"/>
        <a:buChar char="•"/>
        <a:defRPr sz="4000" kern="1200">
          <a:solidFill>
            <a:schemeClr val="tx1"/>
          </a:solidFill>
          <a:latin typeface="+mn-lt"/>
          <a:ea typeface="+mn-ea"/>
          <a:cs typeface="+mn-cs"/>
        </a:defRPr>
      </a:lvl8pPr>
      <a:lvl9pPr marL="7772400" indent="-457200" algn="l" defTabSz="914400" rtl="0" eaLnBrk="1" latinLnBrk="0" hangingPunct="1">
        <a:spcBef>
          <a:spcPct val="20000"/>
        </a:spcBef>
        <a:buFont typeface="Arial"/>
        <a:buChar char="•"/>
        <a:defRPr sz="4000" kern="1200">
          <a:solidFill>
            <a:schemeClr val="tx1"/>
          </a:solidFill>
          <a:latin typeface="+mn-lt"/>
          <a:ea typeface="+mn-ea"/>
          <a:cs typeface="+mn-cs"/>
        </a:defRPr>
      </a:lvl9pPr>
    </p:bodyStyle>
    <p:otherStyle>
      <a:defPPr>
        <a:defRPr lang="en-US"/>
      </a:defPPr>
      <a:lvl1pPr marL="0" algn="l" defTabSz="914400" rtl="0" eaLnBrk="1" latinLnBrk="0" hangingPunct="1">
        <a:defRPr sz="3600" kern="1200">
          <a:solidFill>
            <a:schemeClr val="tx1"/>
          </a:solidFill>
          <a:latin typeface="+mn-lt"/>
          <a:ea typeface="+mn-ea"/>
          <a:cs typeface="+mn-cs"/>
        </a:defRPr>
      </a:lvl1pPr>
      <a:lvl2pPr marL="914400" algn="l" defTabSz="914400" rtl="0" eaLnBrk="1" latinLnBrk="0" hangingPunct="1">
        <a:defRPr sz="3600" kern="1200">
          <a:solidFill>
            <a:schemeClr val="tx1"/>
          </a:solidFill>
          <a:latin typeface="+mn-lt"/>
          <a:ea typeface="+mn-ea"/>
          <a:cs typeface="+mn-cs"/>
        </a:defRPr>
      </a:lvl2pPr>
      <a:lvl3pPr marL="1828800" algn="l" defTabSz="914400" rtl="0" eaLnBrk="1" latinLnBrk="0" hangingPunct="1">
        <a:defRPr sz="3600" kern="1200">
          <a:solidFill>
            <a:schemeClr val="tx1"/>
          </a:solidFill>
          <a:latin typeface="+mn-lt"/>
          <a:ea typeface="+mn-ea"/>
          <a:cs typeface="+mn-cs"/>
        </a:defRPr>
      </a:lvl3pPr>
      <a:lvl4pPr marL="2743200" algn="l" defTabSz="914400" rtl="0" eaLnBrk="1" latinLnBrk="0" hangingPunct="1">
        <a:defRPr sz="3600" kern="1200">
          <a:solidFill>
            <a:schemeClr val="tx1"/>
          </a:solidFill>
          <a:latin typeface="+mn-lt"/>
          <a:ea typeface="+mn-ea"/>
          <a:cs typeface="+mn-cs"/>
        </a:defRPr>
      </a:lvl4pPr>
      <a:lvl5pPr marL="3657600" algn="l" defTabSz="914400" rtl="0" eaLnBrk="1" latinLnBrk="0" hangingPunct="1">
        <a:defRPr sz="3600" kern="1200">
          <a:solidFill>
            <a:schemeClr val="tx1"/>
          </a:solidFill>
          <a:latin typeface="+mn-lt"/>
          <a:ea typeface="+mn-ea"/>
          <a:cs typeface="+mn-cs"/>
        </a:defRPr>
      </a:lvl5pPr>
      <a:lvl6pPr marL="4572000" algn="l" defTabSz="914400" rtl="0" eaLnBrk="1" latinLnBrk="0" hangingPunct="1">
        <a:defRPr sz="3600" kern="1200">
          <a:solidFill>
            <a:schemeClr val="tx1"/>
          </a:solidFill>
          <a:latin typeface="+mn-lt"/>
          <a:ea typeface="+mn-ea"/>
          <a:cs typeface="+mn-cs"/>
        </a:defRPr>
      </a:lvl6pPr>
      <a:lvl7pPr marL="5486400" algn="l" defTabSz="914400" rtl="0" eaLnBrk="1" latinLnBrk="0" hangingPunct="1">
        <a:defRPr sz="3600" kern="1200">
          <a:solidFill>
            <a:schemeClr val="tx1"/>
          </a:solidFill>
          <a:latin typeface="+mn-lt"/>
          <a:ea typeface="+mn-ea"/>
          <a:cs typeface="+mn-cs"/>
        </a:defRPr>
      </a:lvl7pPr>
      <a:lvl8pPr marL="6400800" algn="l" defTabSz="914400" rtl="0" eaLnBrk="1" latinLnBrk="0" hangingPunct="1">
        <a:defRPr sz="3600" kern="1200">
          <a:solidFill>
            <a:schemeClr val="tx1"/>
          </a:solidFill>
          <a:latin typeface="+mn-lt"/>
          <a:ea typeface="+mn-ea"/>
          <a:cs typeface="+mn-cs"/>
        </a:defRPr>
      </a:lvl8pPr>
      <a:lvl9pPr marL="7315200" algn="l" defTabSz="914400" rtl="0" eaLnBrk="1" latinLnBrk="0" hangingPunct="1">
        <a:defRPr sz="36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descr="NoText-06.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2" name="Slide Number Placeholder 2">
            <a:extLst>
              <a:ext uri="{FF2B5EF4-FFF2-40B4-BE49-F238E27FC236}">
                <a16:creationId xmlns:a16="http://schemas.microsoft.com/office/drawing/2014/main" id="{3A14E9FD-B02B-1E37-C449-440E11C156F3}"/>
              </a:ext>
            </a:extLst>
          </p:cNvPr>
          <p:cNvSpPr>
            <a:spLocks noGrp="1"/>
          </p:cNvSpPr>
          <p:nvPr>
            <p:ph type="sldNum" sz="quarter" idx="4"/>
          </p:nvPr>
        </p:nvSpPr>
        <p:spPr>
          <a:xfrm>
            <a:off x="13601700" y="9534525"/>
            <a:ext cx="4114800" cy="547688"/>
          </a:xfrm>
          <a:prstGeom prst="rect">
            <a:avLst/>
          </a:prstGeom>
        </p:spPr>
        <p:txBody>
          <a:bodyPr/>
          <a:lstStyle/>
          <a:p>
            <a:fld id="{7DB356FA-E26A-A14C-A440-88826ABCCFC0}" type="slidenum">
              <a:rPr lang="en-US" smtClean="0"/>
              <a:pPr/>
              <a:t>‹#›</a:t>
            </a:fld>
            <a:endParaRPr lang="en-US"/>
          </a:p>
        </p:txBody>
      </p:sp>
    </p:spTree>
    <p:extLst>
      <p:ext uri="{BB962C8B-B14F-4D97-AF65-F5344CB8AC3E}">
        <p14:creationId xmlns:p14="http://schemas.microsoft.com/office/powerpoint/2010/main" val="1518575460"/>
      </p:ext>
    </p:extLst>
  </p:cSld>
  <p:clrMap bg1="lt1" tx1="dk1" bg2="lt2" tx2="dk2" accent1="accent1" accent2="accent2" accent3="accent3" accent4="accent4" accent5="accent5" accent6="accent6" hlink="hlink" folHlink="folHlink"/>
  <p:sldLayoutIdLst>
    <p:sldLayoutId id="2147483693" r:id="rId1"/>
    <p:sldLayoutId id="2147483696" r:id="rId2"/>
    <p:sldLayoutId id="2147483710" r:id="rId3"/>
  </p:sldLayoutIdLst>
  <p:hf hdr="0" ftr="0" dt="0"/>
  <p:txStyles>
    <p:titleStyle>
      <a:lvl1pPr algn="ctr" defTabSz="914400" rtl="0" eaLnBrk="1" latinLnBrk="0" hangingPunct="1">
        <a:spcBef>
          <a:spcPct val="0"/>
        </a:spcBef>
        <a:buNone/>
        <a:defRPr sz="8800" kern="1200">
          <a:solidFill>
            <a:schemeClr val="tx1"/>
          </a:solidFill>
          <a:latin typeface="+mj-lt"/>
          <a:ea typeface="+mj-ea"/>
          <a:cs typeface="+mj-cs"/>
        </a:defRPr>
      </a:lvl1pPr>
    </p:titleStyle>
    <p:bodyStyle>
      <a:lvl1pPr marL="685800" indent="-685800" algn="l" defTabSz="914400" rtl="0" eaLnBrk="1" latinLnBrk="0" hangingPunct="1">
        <a:spcBef>
          <a:spcPct val="20000"/>
        </a:spcBef>
        <a:buFont typeface="Arial"/>
        <a:buChar char="•"/>
        <a:defRPr sz="6400" kern="1200">
          <a:solidFill>
            <a:schemeClr val="tx1"/>
          </a:solidFill>
          <a:latin typeface="+mn-lt"/>
          <a:ea typeface="+mn-ea"/>
          <a:cs typeface="+mn-cs"/>
        </a:defRPr>
      </a:lvl1pPr>
      <a:lvl2pPr marL="1485900" indent="-571500" algn="l" defTabSz="914400" rtl="0" eaLnBrk="1" latinLnBrk="0" hangingPunct="1">
        <a:spcBef>
          <a:spcPct val="20000"/>
        </a:spcBef>
        <a:buFont typeface="Arial"/>
        <a:buChar char="–"/>
        <a:defRPr sz="5600" kern="1200">
          <a:solidFill>
            <a:schemeClr val="tx1"/>
          </a:solidFill>
          <a:latin typeface="+mn-lt"/>
          <a:ea typeface="+mn-ea"/>
          <a:cs typeface="+mn-cs"/>
        </a:defRPr>
      </a:lvl2pPr>
      <a:lvl3pPr marL="2286000" indent="-457200" algn="l" defTabSz="914400" rtl="0" eaLnBrk="1" latinLnBrk="0" hangingPunct="1">
        <a:spcBef>
          <a:spcPct val="20000"/>
        </a:spcBef>
        <a:buFont typeface="Arial"/>
        <a:buChar char="•"/>
        <a:defRPr sz="4800" kern="1200">
          <a:solidFill>
            <a:schemeClr val="tx1"/>
          </a:solidFill>
          <a:latin typeface="+mn-lt"/>
          <a:ea typeface="+mn-ea"/>
          <a:cs typeface="+mn-cs"/>
        </a:defRPr>
      </a:lvl3pPr>
      <a:lvl4pPr marL="3200400" indent="-457200" algn="l" defTabSz="914400" rtl="0" eaLnBrk="1" latinLnBrk="0" hangingPunct="1">
        <a:spcBef>
          <a:spcPct val="20000"/>
        </a:spcBef>
        <a:buFont typeface="Arial"/>
        <a:buChar char="–"/>
        <a:defRPr sz="4000" kern="1200">
          <a:solidFill>
            <a:schemeClr val="tx1"/>
          </a:solidFill>
          <a:latin typeface="+mn-lt"/>
          <a:ea typeface="+mn-ea"/>
          <a:cs typeface="+mn-cs"/>
        </a:defRPr>
      </a:lvl4pPr>
      <a:lvl5pPr marL="4114800" indent="-457200" algn="l" defTabSz="914400" rtl="0" eaLnBrk="1" latinLnBrk="0" hangingPunct="1">
        <a:spcBef>
          <a:spcPct val="20000"/>
        </a:spcBef>
        <a:buFont typeface="Arial"/>
        <a:buChar char="»"/>
        <a:defRPr sz="4000" kern="1200">
          <a:solidFill>
            <a:schemeClr val="tx1"/>
          </a:solidFill>
          <a:latin typeface="+mn-lt"/>
          <a:ea typeface="+mn-ea"/>
          <a:cs typeface="+mn-cs"/>
        </a:defRPr>
      </a:lvl5pPr>
      <a:lvl6pPr marL="5029200" indent="-457200" algn="l" defTabSz="914400" rtl="0" eaLnBrk="1" latinLnBrk="0" hangingPunct="1">
        <a:spcBef>
          <a:spcPct val="20000"/>
        </a:spcBef>
        <a:buFont typeface="Arial"/>
        <a:buChar char="•"/>
        <a:defRPr sz="4000" kern="1200">
          <a:solidFill>
            <a:schemeClr val="tx1"/>
          </a:solidFill>
          <a:latin typeface="+mn-lt"/>
          <a:ea typeface="+mn-ea"/>
          <a:cs typeface="+mn-cs"/>
        </a:defRPr>
      </a:lvl6pPr>
      <a:lvl7pPr marL="5943600" indent="-457200" algn="l" defTabSz="914400" rtl="0" eaLnBrk="1" latinLnBrk="0" hangingPunct="1">
        <a:spcBef>
          <a:spcPct val="20000"/>
        </a:spcBef>
        <a:buFont typeface="Arial"/>
        <a:buChar char="•"/>
        <a:defRPr sz="4000" kern="1200">
          <a:solidFill>
            <a:schemeClr val="tx1"/>
          </a:solidFill>
          <a:latin typeface="+mn-lt"/>
          <a:ea typeface="+mn-ea"/>
          <a:cs typeface="+mn-cs"/>
        </a:defRPr>
      </a:lvl7pPr>
      <a:lvl8pPr marL="6858000" indent="-457200" algn="l" defTabSz="914400" rtl="0" eaLnBrk="1" latinLnBrk="0" hangingPunct="1">
        <a:spcBef>
          <a:spcPct val="20000"/>
        </a:spcBef>
        <a:buFont typeface="Arial"/>
        <a:buChar char="•"/>
        <a:defRPr sz="4000" kern="1200">
          <a:solidFill>
            <a:schemeClr val="tx1"/>
          </a:solidFill>
          <a:latin typeface="+mn-lt"/>
          <a:ea typeface="+mn-ea"/>
          <a:cs typeface="+mn-cs"/>
        </a:defRPr>
      </a:lvl8pPr>
      <a:lvl9pPr marL="7772400" indent="-457200" algn="l" defTabSz="914400" rtl="0" eaLnBrk="1" latinLnBrk="0" hangingPunct="1">
        <a:spcBef>
          <a:spcPct val="20000"/>
        </a:spcBef>
        <a:buFont typeface="Arial"/>
        <a:buChar char="•"/>
        <a:defRPr sz="4000" kern="1200">
          <a:solidFill>
            <a:schemeClr val="tx1"/>
          </a:solidFill>
          <a:latin typeface="+mn-lt"/>
          <a:ea typeface="+mn-ea"/>
          <a:cs typeface="+mn-cs"/>
        </a:defRPr>
      </a:lvl9pPr>
    </p:bodyStyle>
    <p:otherStyle>
      <a:defPPr>
        <a:defRPr lang="en-US"/>
      </a:defPPr>
      <a:lvl1pPr marL="0" algn="l" defTabSz="914400" rtl="0" eaLnBrk="1" latinLnBrk="0" hangingPunct="1">
        <a:defRPr sz="3600" kern="1200">
          <a:solidFill>
            <a:schemeClr val="tx1"/>
          </a:solidFill>
          <a:latin typeface="+mn-lt"/>
          <a:ea typeface="+mn-ea"/>
          <a:cs typeface="+mn-cs"/>
        </a:defRPr>
      </a:lvl1pPr>
      <a:lvl2pPr marL="914400" algn="l" defTabSz="914400" rtl="0" eaLnBrk="1" latinLnBrk="0" hangingPunct="1">
        <a:defRPr sz="3600" kern="1200">
          <a:solidFill>
            <a:schemeClr val="tx1"/>
          </a:solidFill>
          <a:latin typeface="+mn-lt"/>
          <a:ea typeface="+mn-ea"/>
          <a:cs typeface="+mn-cs"/>
        </a:defRPr>
      </a:lvl2pPr>
      <a:lvl3pPr marL="1828800" algn="l" defTabSz="914400" rtl="0" eaLnBrk="1" latinLnBrk="0" hangingPunct="1">
        <a:defRPr sz="3600" kern="1200">
          <a:solidFill>
            <a:schemeClr val="tx1"/>
          </a:solidFill>
          <a:latin typeface="+mn-lt"/>
          <a:ea typeface="+mn-ea"/>
          <a:cs typeface="+mn-cs"/>
        </a:defRPr>
      </a:lvl3pPr>
      <a:lvl4pPr marL="2743200" algn="l" defTabSz="914400" rtl="0" eaLnBrk="1" latinLnBrk="0" hangingPunct="1">
        <a:defRPr sz="3600" kern="1200">
          <a:solidFill>
            <a:schemeClr val="tx1"/>
          </a:solidFill>
          <a:latin typeface="+mn-lt"/>
          <a:ea typeface="+mn-ea"/>
          <a:cs typeface="+mn-cs"/>
        </a:defRPr>
      </a:lvl4pPr>
      <a:lvl5pPr marL="3657600" algn="l" defTabSz="914400" rtl="0" eaLnBrk="1" latinLnBrk="0" hangingPunct="1">
        <a:defRPr sz="3600" kern="1200">
          <a:solidFill>
            <a:schemeClr val="tx1"/>
          </a:solidFill>
          <a:latin typeface="+mn-lt"/>
          <a:ea typeface="+mn-ea"/>
          <a:cs typeface="+mn-cs"/>
        </a:defRPr>
      </a:lvl5pPr>
      <a:lvl6pPr marL="4572000" algn="l" defTabSz="914400" rtl="0" eaLnBrk="1" latinLnBrk="0" hangingPunct="1">
        <a:defRPr sz="3600" kern="1200">
          <a:solidFill>
            <a:schemeClr val="tx1"/>
          </a:solidFill>
          <a:latin typeface="+mn-lt"/>
          <a:ea typeface="+mn-ea"/>
          <a:cs typeface="+mn-cs"/>
        </a:defRPr>
      </a:lvl6pPr>
      <a:lvl7pPr marL="5486400" algn="l" defTabSz="914400" rtl="0" eaLnBrk="1" latinLnBrk="0" hangingPunct="1">
        <a:defRPr sz="3600" kern="1200">
          <a:solidFill>
            <a:schemeClr val="tx1"/>
          </a:solidFill>
          <a:latin typeface="+mn-lt"/>
          <a:ea typeface="+mn-ea"/>
          <a:cs typeface="+mn-cs"/>
        </a:defRPr>
      </a:lvl7pPr>
      <a:lvl8pPr marL="6400800" algn="l" defTabSz="914400" rtl="0" eaLnBrk="1" latinLnBrk="0" hangingPunct="1">
        <a:defRPr sz="3600" kern="1200">
          <a:solidFill>
            <a:schemeClr val="tx1"/>
          </a:solidFill>
          <a:latin typeface="+mn-lt"/>
          <a:ea typeface="+mn-ea"/>
          <a:cs typeface="+mn-cs"/>
        </a:defRPr>
      </a:lvl8pPr>
      <a:lvl9pPr marL="7315200" algn="l" defTabSz="914400" rtl="0" eaLnBrk="1" latinLnBrk="0" hangingPunct="1">
        <a:defRPr sz="36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descr="NoText-06.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2" name="Slide Number Placeholder 1">
            <a:extLst>
              <a:ext uri="{FF2B5EF4-FFF2-40B4-BE49-F238E27FC236}">
                <a16:creationId xmlns:a16="http://schemas.microsoft.com/office/drawing/2014/main" id="{4FD28348-082D-5EEF-6D90-6BD75E676112}"/>
              </a:ext>
            </a:extLst>
          </p:cNvPr>
          <p:cNvSpPr>
            <a:spLocks noGrp="1"/>
          </p:cNvSpPr>
          <p:nvPr>
            <p:ph type="sldNum" sz="quarter" idx="4"/>
          </p:nvPr>
        </p:nvSpPr>
        <p:spPr>
          <a:xfrm>
            <a:off x="13518066" y="9534525"/>
            <a:ext cx="4114800" cy="547688"/>
          </a:xfrm>
          <a:prstGeom prst="rect">
            <a:avLst/>
          </a:prstGeom>
        </p:spPr>
        <p:txBody>
          <a:bodyPr vert="horz" lIns="91440" tIns="45720" rIns="91440" bIns="45720" rtlCol="0" anchor="ctr"/>
          <a:lstStyle>
            <a:lvl1pPr algn="r">
              <a:defRPr sz="2000" b="1">
                <a:solidFill>
                  <a:schemeClr val="tx1"/>
                </a:solidFill>
              </a:defRPr>
            </a:lvl1pPr>
          </a:lstStyle>
          <a:p>
            <a:fld id="{2B5A9DC7-6A4F-DA4B-BA82-244BB39116F7}" type="slidenum">
              <a:rPr lang="en-US" smtClean="0"/>
              <a:pPr/>
              <a:t>‹#›</a:t>
            </a:fld>
            <a:endParaRPr lang="en-US"/>
          </a:p>
        </p:txBody>
      </p:sp>
      <p:sp>
        <p:nvSpPr>
          <p:cNvPr id="3" name="Footer Placeholder 2">
            <a:extLst>
              <a:ext uri="{FF2B5EF4-FFF2-40B4-BE49-F238E27FC236}">
                <a16:creationId xmlns:a16="http://schemas.microsoft.com/office/drawing/2014/main" id="{F75B6207-418F-FABE-F0BA-4159E089B25A}"/>
              </a:ext>
            </a:extLst>
          </p:cNvPr>
          <p:cNvSpPr>
            <a:spLocks noGrp="1"/>
          </p:cNvSpPr>
          <p:nvPr>
            <p:ph type="ftr" sz="quarter" idx="3"/>
          </p:nvPr>
        </p:nvSpPr>
        <p:spPr>
          <a:xfrm>
            <a:off x="6057900" y="9534525"/>
            <a:ext cx="6172200" cy="547688"/>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Tree>
    <p:extLst>
      <p:ext uri="{BB962C8B-B14F-4D97-AF65-F5344CB8AC3E}">
        <p14:creationId xmlns:p14="http://schemas.microsoft.com/office/powerpoint/2010/main" val="4027626990"/>
      </p:ext>
    </p:extLst>
  </p:cSld>
  <p:clrMap bg1="lt1" tx1="dk1" bg2="lt2" tx2="dk2" accent1="accent1" accent2="accent2" accent3="accent3" accent4="accent4" accent5="accent5" accent6="accent6" hlink="hlink" folHlink="folHlink"/>
  <p:sldLayoutIdLst>
    <p:sldLayoutId id="2147483704" r:id="rId1"/>
  </p:sldLayoutIdLst>
  <p:hf hdr="0" ftr="0" dt="0"/>
  <p:txStyles>
    <p:titleStyle>
      <a:lvl1pPr algn="ctr" defTabSz="914400" rtl="0" eaLnBrk="1" latinLnBrk="0" hangingPunct="1">
        <a:spcBef>
          <a:spcPct val="0"/>
        </a:spcBef>
        <a:buNone/>
        <a:defRPr sz="8800" kern="1200">
          <a:solidFill>
            <a:schemeClr val="tx1"/>
          </a:solidFill>
          <a:latin typeface="+mj-lt"/>
          <a:ea typeface="+mj-ea"/>
          <a:cs typeface="+mj-cs"/>
        </a:defRPr>
      </a:lvl1pPr>
    </p:titleStyle>
    <p:bodyStyle>
      <a:lvl1pPr marL="685800" indent="-685800" algn="l" defTabSz="914400" rtl="0" eaLnBrk="1" latinLnBrk="0" hangingPunct="1">
        <a:spcBef>
          <a:spcPct val="20000"/>
        </a:spcBef>
        <a:buFont typeface="Arial"/>
        <a:buChar char="•"/>
        <a:defRPr sz="6400" kern="1200">
          <a:solidFill>
            <a:schemeClr val="tx1"/>
          </a:solidFill>
          <a:latin typeface="+mn-lt"/>
          <a:ea typeface="+mn-ea"/>
          <a:cs typeface="+mn-cs"/>
        </a:defRPr>
      </a:lvl1pPr>
      <a:lvl2pPr marL="1485900" indent="-571500" algn="l" defTabSz="914400" rtl="0" eaLnBrk="1" latinLnBrk="0" hangingPunct="1">
        <a:spcBef>
          <a:spcPct val="20000"/>
        </a:spcBef>
        <a:buFont typeface="Arial"/>
        <a:buChar char="–"/>
        <a:defRPr sz="5600" kern="1200">
          <a:solidFill>
            <a:schemeClr val="tx1"/>
          </a:solidFill>
          <a:latin typeface="+mn-lt"/>
          <a:ea typeface="+mn-ea"/>
          <a:cs typeface="+mn-cs"/>
        </a:defRPr>
      </a:lvl2pPr>
      <a:lvl3pPr marL="2286000" indent="-457200" algn="l" defTabSz="914400" rtl="0" eaLnBrk="1" latinLnBrk="0" hangingPunct="1">
        <a:spcBef>
          <a:spcPct val="20000"/>
        </a:spcBef>
        <a:buFont typeface="Arial"/>
        <a:buChar char="•"/>
        <a:defRPr sz="4800" kern="1200">
          <a:solidFill>
            <a:schemeClr val="tx1"/>
          </a:solidFill>
          <a:latin typeface="+mn-lt"/>
          <a:ea typeface="+mn-ea"/>
          <a:cs typeface="+mn-cs"/>
        </a:defRPr>
      </a:lvl3pPr>
      <a:lvl4pPr marL="3200400" indent="-457200" algn="l" defTabSz="914400" rtl="0" eaLnBrk="1" latinLnBrk="0" hangingPunct="1">
        <a:spcBef>
          <a:spcPct val="20000"/>
        </a:spcBef>
        <a:buFont typeface="Arial"/>
        <a:buChar char="–"/>
        <a:defRPr sz="4000" kern="1200">
          <a:solidFill>
            <a:schemeClr val="tx1"/>
          </a:solidFill>
          <a:latin typeface="+mn-lt"/>
          <a:ea typeface="+mn-ea"/>
          <a:cs typeface="+mn-cs"/>
        </a:defRPr>
      </a:lvl4pPr>
      <a:lvl5pPr marL="4114800" indent="-457200" algn="l" defTabSz="914400" rtl="0" eaLnBrk="1" latinLnBrk="0" hangingPunct="1">
        <a:spcBef>
          <a:spcPct val="20000"/>
        </a:spcBef>
        <a:buFont typeface="Arial"/>
        <a:buChar char="»"/>
        <a:defRPr sz="4000" kern="1200">
          <a:solidFill>
            <a:schemeClr val="tx1"/>
          </a:solidFill>
          <a:latin typeface="+mn-lt"/>
          <a:ea typeface="+mn-ea"/>
          <a:cs typeface="+mn-cs"/>
        </a:defRPr>
      </a:lvl5pPr>
      <a:lvl6pPr marL="5029200" indent="-457200" algn="l" defTabSz="914400" rtl="0" eaLnBrk="1" latinLnBrk="0" hangingPunct="1">
        <a:spcBef>
          <a:spcPct val="20000"/>
        </a:spcBef>
        <a:buFont typeface="Arial"/>
        <a:buChar char="•"/>
        <a:defRPr sz="4000" kern="1200">
          <a:solidFill>
            <a:schemeClr val="tx1"/>
          </a:solidFill>
          <a:latin typeface="+mn-lt"/>
          <a:ea typeface="+mn-ea"/>
          <a:cs typeface="+mn-cs"/>
        </a:defRPr>
      </a:lvl6pPr>
      <a:lvl7pPr marL="5943600" indent="-457200" algn="l" defTabSz="914400" rtl="0" eaLnBrk="1" latinLnBrk="0" hangingPunct="1">
        <a:spcBef>
          <a:spcPct val="20000"/>
        </a:spcBef>
        <a:buFont typeface="Arial"/>
        <a:buChar char="•"/>
        <a:defRPr sz="4000" kern="1200">
          <a:solidFill>
            <a:schemeClr val="tx1"/>
          </a:solidFill>
          <a:latin typeface="+mn-lt"/>
          <a:ea typeface="+mn-ea"/>
          <a:cs typeface="+mn-cs"/>
        </a:defRPr>
      </a:lvl7pPr>
      <a:lvl8pPr marL="6858000" indent="-457200" algn="l" defTabSz="914400" rtl="0" eaLnBrk="1" latinLnBrk="0" hangingPunct="1">
        <a:spcBef>
          <a:spcPct val="20000"/>
        </a:spcBef>
        <a:buFont typeface="Arial"/>
        <a:buChar char="•"/>
        <a:defRPr sz="4000" kern="1200">
          <a:solidFill>
            <a:schemeClr val="tx1"/>
          </a:solidFill>
          <a:latin typeface="+mn-lt"/>
          <a:ea typeface="+mn-ea"/>
          <a:cs typeface="+mn-cs"/>
        </a:defRPr>
      </a:lvl8pPr>
      <a:lvl9pPr marL="7772400" indent="-457200" algn="l" defTabSz="914400" rtl="0" eaLnBrk="1" latinLnBrk="0" hangingPunct="1">
        <a:spcBef>
          <a:spcPct val="20000"/>
        </a:spcBef>
        <a:buFont typeface="Arial"/>
        <a:buChar char="•"/>
        <a:defRPr sz="4000" kern="1200">
          <a:solidFill>
            <a:schemeClr val="tx1"/>
          </a:solidFill>
          <a:latin typeface="+mn-lt"/>
          <a:ea typeface="+mn-ea"/>
          <a:cs typeface="+mn-cs"/>
        </a:defRPr>
      </a:lvl9pPr>
    </p:bodyStyle>
    <p:otherStyle>
      <a:defPPr>
        <a:defRPr lang="en-US"/>
      </a:defPPr>
      <a:lvl1pPr marL="0" algn="l" defTabSz="914400" rtl="0" eaLnBrk="1" latinLnBrk="0" hangingPunct="1">
        <a:defRPr sz="3600" kern="1200">
          <a:solidFill>
            <a:schemeClr val="tx1"/>
          </a:solidFill>
          <a:latin typeface="+mn-lt"/>
          <a:ea typeface="+mn-ea"/>
          <a:cs typeface="+mn-cs"/>
        </a:defRPr>
      </a:lvl1pPr>
      <a:lvl2pPr marL="914400" algn="l" defTabSz="914400" rtl="0" eaLnBrk="1" latinLnBrk="0" hangingPunct="1">
        <a:defRPr sz="3600" kern="1200">
          <a:solidFill>
            <a:schemeClr val="tx1"/>
          </a:solidFill>
          <a:latin typeface="+mn-lt"/>
          <a:ea typeface="+mn-ea"/>
          <a:cs typeface="+mn-cs"/>
        </a:defRPr>
      </a:lvl2pPr>
      <a:lvl3pPr marL="1828800" algn="l" defTabSz="914400" rtl="0" eaLnBrk="1" latinLnBrk="0" hangingPunct="1">
        <a:defRPr sz="3600" kern="1200">
          <a:solidFill>
            <a:schemeClr val="tx1"/>
          </a:solidFill>
          <a:latin typeface="+mn-lt"/>
          <a:ea typeface="+mn-ea"/>
          <a:cs typeface="+mn-cs"/>
        </a:defRPr>
      </a:lvl3pPr>
      <a:lvl4pPr marL="2743200" algn="l" defTabSz="914400" rtl="0" eaLnBrk="1" latinLnBrk="0" hangingPunct="1">
        <a:defRPr sz="3600" kern="1200">
          <a:solidFill>
            <a:schemeClr val="tx1"/>
          </a:solidFill>
          <a:latin typeface="+mn-lt"/>
          <a:ea typeface="+mn-ea"/>
          <a:cs typeface="+mn-cs"/>
        </a:defRPr>
      </a:lvl4pPr>
      <a:lvl5pPr marL="3657600" algn="l" defTabSz="914400" rtl="0" eaLnBrk="1" latinLnBrk="0" hangingPunct="1">
        <a:defRPr sz="3600" kern="1200">
          <a:solidFill>
            <a:schemeClr val="tx1"/>
          </a:solidFill>
          <a:latin typeface="+mn-lt"/>
          <a:ea typeface="+mn-ea"/>
          <a:cs typeface="+mn-cs"/>
        </a:defRPr>
      </a:lvl5pPr>
      <a:lvl6pPr marL="4572000" algn="l" defTabSz="914400" rtl="0" eaLnBrk="1" latinLnBrk="0" hangingPunct="1">
        <a:defRPr sz="3600" kern="1200">
          <a:solidFill>
            <a:schemeClr val="tx1"/>
          </a:solidFill>
          <a:latin typeface="+mn-lt"/>
          <a:ea typeface="+mn-ea"/>
          <a:cs typeface="+mn-cs"/>
        </a:defRPr>
      </a:lvl6pPr>
      <a:lvl7pPr marL="5486400" algn="l" defTabSz="914400" rtl="0" eaLnBrk="1" latinLnBrk="0" hangingPunct="1">
        <a:defRPr sz="3600" kern="1200">
          <a:solidFill>
            <a:schemeClr val="tx1"/>
          </a:solidFill>
          <a:latin typeface="+mn-lt"/>
          <a:ea typeface="+mn-ea"/>
          <a:cs typeface="+mn-cs"/>
        </a:defRPr>
      </a:lvl7pPr>
      <a:lvl8pPr marL="6400800" algn="l" defTabSz="914400" rtl="0" eaLnBrk="1" latinLnBrk="0" hangingPunct="1">
        <a:defRPr sz="3600" kern="1200">
          <a:solidFill>
            <a:schemeClr val="tx1"/>
          </a:solidFill>
          <a:latin typeface="+mn-lt"/>
          <a:ea typeface="+mn-ea"/>
          <a:cs typeface="+mn-cs"/>
        </a:defRPr>
      </a:lvl8pPr>
      <a:lvl9pPr marL="7315200" algn="l" defTabSz="914400" rtl="0" eaLnBrk="1" latinLnBrk="0" hangingPunct="1">
        <a:defRPr sz="36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descr="NoText-06.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2" name="Slide Number Placeholder 1">
            <a:extLst>
              <a:ext uri="{FF2B5EF4-FFF2-40B4-BE49-F238E27FC236}">
                <a16:creationId xmlns:a16="http://schemas.microsoft.com/office/drawing/2014/main" id="{1653660B-E0D9-7AE6-05EF-856F61B669C4}"/>
              </a:ext>
            </a:extLst>
          </p:cNvPr>
          <p:cNvSpPr>
            <a:spLocks noGrp="1"/>
          </p:cNvSpPr>
          <p:nvPr>
            <p:ph type="sldNum" sz="quarter" idx="4"/>
          </p:nvPr>
        </p:nvSpPr>
        <p:spPr>
          <a:xfrm>
            <a:off x="13754100" y="9534525"/>
            <a:ext cx="4114800" cy="547688"/>
          </a:xfrm>
          <a:prstGeom prst="rect">
            <a:avLst/>
          </a:prstGeom>
        </p:spPr>
        <p:txBody>
          <a:bodyPr vert="horz" lIns="91440" tIns="45720" rIns="91440" bIns="45720" rtlCol="0" anchor="ctr"/>
          <a:lstStyle>
            <a:lvl1pPr algn="r">
              <a:defRPr sz="2000" b="1">
                <a:solidFill>
                  <a:schemeClr val="tx1"/>
                </a:solidFill>
              </a:defRPr>
            </a:lvl1pPr>
          </a:lstStyle>
          <a:p>
            <a:fld id="{8A1AC2EA-161E-5D4B-B2A6-D8251E8CDD43}" type="slidenum">
              <a:rPr lang="en-US" smtClean="0"/>
              <a:pPr/>
              <a:t>‹#›</a:t>
            </a:fld>
            <a:endParaRPr lang="en-US"/>
          </a:p>
        </p:txBody>
      </p:sp>
      <p:sp>
        <p:nvSpPr>
          <p:cNvPr id="3" name="Footer Placeholder 2">
            <a:extLst>
              <a:ext uri="{FF2B5EF4-FFF2-40B4-BE49-F238E27FC236}">
                <a16:creationId xmlns:a16="http://schemas.microsoft.com/office/drawing/2014/main" id="{75BD4F39-0C8C-8146-9352-5B2F7310C416}"/>
              </a:ext>
            </a:extLst>
          </p:cNvPr>
          <p:cNvSpPr>
            <a:spLocks noGrp="1"/>
          </p:cNvSpPr>
          <p:nvPr>
            <p:ph type="ftr" sz="quarter" idx="3"/>
          </p:nvPr>
        </p:nvSpPr>
        <p:spPr>
          <a:xfrm>
            <a:off x="6057900" y="9534525"/>
            <a:ext cx="6172200" cy="547688"/>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Tree>
    <p:extLst>
      <p:ext uri="{BB962C8B-B14F-4D97-AF65-F5344CB8AC3E}">
        <p14:creationId xmlns:p14="http://schemas.microsoft.com/office/powerpoint/2010/main" val="4027626990"/>
      </p:ext>
    </p:extLst>
  </p:cSld>
  <p:clrMap bg1="lt1" tx1="dk1" bg2="lt2" tx2="dk2" accent1="accent1" accent2="accent2" accent3="accent3" accent4="accent4" accent5="accent5" accent6="accent6" hlink="hlink" folHlink="folHlink"/>
  <p:sldLayoutIdLst>
    <p:sldLayoutId id="2147483678" r:id="rId1"/>
  </p:sldLayoutIdLst>
  <p:hf hdr="0" ftr="0" dt="0"/>
  <p:txStyles>
    <p:titleStyle>
      <a:lvl1pPr algn="ctr" defTabSz="914400" rtl="0" eaLnBrk="1" latinLnBrk="0" hangingPunct="1">
        <a:spcBef>
          <a:spcPct val="0"/>
        </a:spcBef>
        <a:buNone/>
        <a:defRPr sz="8800" kern="1200">
          <a:solidFill>
            <a:schemeClr val="tx1"/>
          </a:solidFill>
          <a:latin typeface="+mj-lt"/>
          <a:ea typeface="+mj-ea"/>
          <a:cs typeface="+mj-cs"/>
        </a:defRPr>
      </a:lvl1pPr>
    </p:titleStyle>
    <p:bodyStyle>
      <a:lvl1pPr marL="685800" indent="-685800" algn="l" defTabSz="914400" rtl="0" eaLnBrk="1" latinLnBrk="0" hangingPunct="1">
        <a:spcBef>
          <a:spcPct val="20000"/>
        </a:spcBef>
        <a:buFont typeface="Arial"/>
        <a:buChar char="•"/>
        <a:defRPr sz="6400" kern="1200">
          <a:solidFill>
            <a:schemeClr val="tx1"/>
          </a:solidFill>
          <a:latin typeface="+mn-lt"/>
          <a:ea typeface="+mn-ea"/>
          <a:cs typeface="+mn-cs"/>
        </a:defRPr>
      </a:lvl1pPr>
      <a:lvl2pPr marL="1485900" indent="-571500" algn="l" defTabSz="914400" rtl="0" eaLnBrk="1" latinLnBrk="0" hangingPunct="1">
        <a:spcBef>
          <a:spcPct val="20000"/>
        </a:spcBef>
        <a:buFont typeface="Arial"/>
        <a:buChar char="–"/>
        <a:defRPr sz="5600" kern="1200">
          <a:solidFill>
            <a:schemeClr val="tx1"/>
          </a:solidFill>
          <a:latin typeface="+mn-lt"/>
          <a:ea typeface="+mn-ea"/>
          <a:cs typeface="+mn-cs"/>
        </a:defRPr>
      </a:lvl2pPr>
      <a:lvl3pPr marL="2286000" indent="-457200" algn="l" defTabSz="914400" rtl="0" eaLnBrk="1" latinLnBrk="0" hangingPunct="1">
        <a:spcBef>
          <a:spcPct val="20000"/>
        </a:spcBef>
        <a:buFont typeface="Arial"/>
        <a:buChar char="•"/>
        <a:defRPr sz="4800" kern="1200">
          <a:solidFill>
            <a:schemeClr val="tx1"/>
          </a:solidFill>
          <a:latin typeface="+mn-lt"/>
          <a:ea typeface="+mn-ea"/>
          <a:cs typeface="+mn-cs"/>
        </a:defRPr>
      </a:lvl3pPr>
      <a:lvl4pPr marL="3200400" indent="-457200" algn="l" defTabSz="914400" rtl="0" eaLnBrk="1" latinLnBrk="0" hangingPunct="1">
        <a:spcBef>
          <a:spcPct val="20000"/>
        </a:spcBef>
        <a:buFont typeface="Arial"/>
        <a:buChar char="–"/>
        <a:defRPr sz="4000" kern="1200">
          <a:solidFill>
            <a:schemeClr val="tx1"/>
          </a:solidFill>
          <a:latin typeface="+mn-lt"/>
          <a:ea typeface="+mn-ea"/>
          <a:cs typeface="+mn-cs"/>
        </a:defRPr>
      </a:lvl4pPr>
      <a:lvl5pPr marL="4114800" indent="-457200" algn="l" defTabSz="914400" rtl="0" eaLnBrk="1" latinLnBrk="0" hangingPunct="1">
        <a:spcBef>
          <a:spcPct val="20000"/>
        </a:spcBef>
        <a:buFont typeface="Arial"/>
        <a:buChar char="»"/>
        <a:defRPr sz="4000" kern="1200">
          <a:solidFill>
            <a:schemeClr val="tx1"/>
          </a:solidFill>
          <a:latin typeface="+mn-lt"/>
          <a:ea typeface="+mn-ea"/>
          <a:cs typeface="+mn-cs"/>
        </a:defRPr>
      </a:lvl5pPr>
      <a:lvl6pPr marL="5029200" indent="-457200" algn="l" defTabSz="914400" rtl="0" eaLnBrk="1" latinLnBrk="0" hangingPunct="1">
        <a:spcBef>
          <a:spcPct val="20000"/>
        </a:spcBef>
        <a:buFont typeface="Arial"/>
        <a:buChar char="•"/>
        <a:defRPr sz="4000" kern="1200">
          <a:solidFill>
            <a:schemeClr val="tx1"/>
          </a:solidFill>
          <a:latin typeface="+mn-lt"/>
          <a:ea typeface="+mn-ea"/>
          <a:cs typeface="+mn-cs"/>
        </a:defRPr>
      </a:lvl6pPr>
      <a:lvl7pPr marL="5943600" indent="-457200" algn="l" defTabSz="914400" rtl="0" eaLnBrk="1" latinLnBrk="0" hangingPunct="1">
        <a:spcBef>
          <a:spcPct val="20000"/>
        </a:spcBef>
        <a:buFont typeface="Arial"/>
        <a:buChar char="•"/>
        <a:defRPr sz="4000" kern="1200">
          <a:solidFill>
            <a:schemeClr val="tx1"/>
          </a:solidFill>
          <a:latin typeface="+mn-lt"/>
          <a:ea typeface="+mn-ea"/>
          <a:cs typeface="+mn-cs"/>
        </a:defRPr>
      </a:lvl7pPr>
      <a:lvl8pPr marL="6858000" indent="-457200" algn="l" defTabSz="914400" rtl="0" eaLnBrk="1" latinLnBrk="0" hangingPunct="1">
        <a:spcBef>
          <a:spcPct val="20000"/>
        </a:spcBef>
        <a:buFont typeface="Arial"/>
        <a:buChar char="•"/>
        <a:defRPr sz="4000" kern="1200">
          <a:solidFill>
            <a:schemeClr val="tx1"/>
          </a:solidFill>
          <a:latin typeface="+mn-lt"/>
          <a:ea typeface="+mn-ea"/>
          <a:cs typeface="+mn-cs"/>
        </a:defRPr>
      </a:lvl8pPr>
      <a:lvl9pPr marL="7772400" indent="-457200" algn="l" defTabSz="914400" rtl="0" eaLnBrk="1" latinLnBrk="0" hangingPunct="1">
        <a:spcBef>
          <a:spcPct val="20000"/>
        </a:spcBef>
        <a:buFont typeface="Arial"/>
        <a:buChar char="•"/>
        <a:defRPr sz="4000" kern="1200">
          <a:solidFill>
            <a:schemeClr val="tx1"/>
          </a:solidFill>
          <a:latin typeface="+mn-lt"/>
          <a:ea typeface="+mn-ea"/>
          <a:cs typeface="+mn-cs"/>
        </a:defRPr>
      </a:lvl9pPr>
    </p:bodyStyle>
    <p:otherStyle>
      <a:defPPr>
        <a:defRPr lang="en-US"/>
      </a:defPPr>
      <a:lvl1pPr marL="0" algn="l" defTabSz="914400" rtl="0" eaLnBrk="1" latinLnBrk="0" hangingPunct="1">
        <a:defRPr sz="3600" kern="1200">
          <a:solidFill>
            <a:schemeClr val="tx1"/>
          </a:solidFill>
          <a:latin typeface="+mn-lt"/>
          <a:ea typeface="+mn-ea"/>
          <a:cs typeface="+mn-cs"/>
        </a:defRPr>
      </a:lvl1pPr>
      <a:lvl2pPr marL="914400" algn="l" defTabSz="914400" rtl="0" eaLnBrk="1" latinLnBrk="0" hangingPunct="1">
        <a:defRPr sz="3600" kern="1200">
          <a:solidFill>
            <a:schemeClr val="tx1"/>
          </a:solidFill>
          <a:latin typeface="+mn-lt"/>
          <a:ea typeface="+mn-ea"/>
          <a:cs typeface="+mn-cs"/>
        </a:defRPr>
      </a:lvl2pPr>
      <a:lvl3pPr marL="1828800" algn="l" defTabSz="914400" rtl="0" eaLnBrk="1" latinLnBrk="0" hangingPunct="1">
        <a:defRPr sz="3600" kern="1200">
          <a:solidFill>
            <a:schemeClr val="tx1"/>
          </a:solidFill>
          <a:latin typeface="+mn-lt"/>
          <a:ea typeface="+mn-ea"/>
          <a:cs typeface="+mn-cs"/>
        </a:defRPr>
      </a:lvl3pPr>
      <a:lvl4pPr marL="2743200" algn="l" defTabSz="914400" rtl="0" eaLnBrk="1" latinLnBrk="0" hangingPunct="1">
        <a:defRPr sz="3600" kern="1200">
          <a:solidFill>
            <a:schemeClr val="tx1"/>
          </a:solidFill>
          <a:latin typeface="+mn-lt"/>
          <a:ea typeface="+mn-ea"/>
          <a:cs typeface="+mn-cs"/>
        </a:defRPr>
      </a:lvl4pPr>
      <a:lvl5pPr marL="3657600" algn="l" defTabSz="914400" rtl="0" eaLnBrk="1" latinLnBrk="0" hangingPunct="1">
        <a:defRPr sz="3600" kern="1200">
          <a:solidFill>
            <a:schemeClr val="tx1"/>
          </a:solidFill>
          <a:latin typeface="+mn-lt"/>
          <a:ea typeface="+mn-ea"/>
          <a:cs typeface="+mn-cs"/>
        </a:defRPr>
      </a:lvl5pPr>
      <a:lvl6pPr marL="4572000" algn="l" defTabSz="914400" rtl="0" eaLnBrk="1" latinLnBrk="0" hangingPunct="1">
        <a:defRPr sz="3600" kern="1200">
          <a:solidFill>
            <a:schemeClr val="tx1"/>
          </a:solidFill>
          <a:latin typeface="+mn-lt"/>
          <a:ea typeface="+mn-ea"/>
          <a:cs typeface="+mn-cs"/>
        </a:defRPr>
      </a:lvl6pPr>
      <a:lvl7pPr marL="5486400" algn="l" defTabSz="914400" rtl="0" eaLnBrk="1" latinLnBrk="0" hangingPunct="1">
        <a:defRPr sz="3600" kern="1200">
          <a:solidFill>
            <a:schemeClr val="tx1"/>
          </a:solidFill>
          <a:latin typeface="+mn-lt"/>
          <a:ea typeface="+mn-ea"/>
          <a:cs typeface="+mn-cs"/>
        </a:defRPr>
      </a:lvl7pPr>
      <a:lvl8pPr marL="6400800" algn="l" defTabSz="914400" rtl="0" eaLnBrk="1" latinLnBrk="0" hangingPunct="1">
        <a:defRPr sz="3600" kern="1200">
          <a:solidFill>
            <a:schemeClr val="tx1"/>
          </a:solidFill>
          <a:latin typeface="+mn-lt"/>
          <a:ea typeface="+mn-ea"/>
          <a:cs typeface="+mn-cs"/>
        </a:defRPr>
      </a:lvl8pPr>
      <a:lvl9pPr marL="7315200" algn="l" defTabSz="914400" rtl="0" eaLnBrk="1" latinLnBrk="0" hangingPunct="1">
        <a:defRPr sz="3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6.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34.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34.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34.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34.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slideLayout" Target="../slideLayouts/slideLayout34.xml"/><Relationship Id="rId1" Type="http://schemas.openxmlformats.org/officeDocument/2006/relationships/themeOverride" Target="../theme/themeOverride1.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34.xml"/><Relationship Id="rId1" Type="http://schemas.openxmlformats.org/officeDocument/2006/relationships/themeOverride" Target="../theme/themeOverride2.xml"/></Relationships>
</file>

<file path=ppt/slides/_rels/slide16.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slideLayout" Target="../slideLayouts/slideLayout34.xml"/><Relationship Id="rId1" Type="http://schemas.openxmlformats.org/officeDocument/2006/relationships/themeOverride" Target="../theme/themeOverride3.xml"/></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34.xml"/><Relationship Id="rId1" Type="http://schemas.openxmlformats.org/officeDocument/2006/relationships/themeOverride" Target="../theme/themeOverride4.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34.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png"/><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png"/><Relationship Id="rId7" Type="http://schemas.openxmlformats.org/officeDocument/2006/relationships/image" Target="../media/image34.svg"/><Relationship Id="rId2" Type="http://schemas.openxmlformats.org/officeDocument/2006/relationships/image" Target="../media/image29.png"/><Relationship Id="rId1" Type="http://schemas.openxmlformats.org/officeDocument/2006/relationships/slideLayout" Target="../slideLayouts/slideLayout16.xml"/><Relationship Id="rId6" Type="http://schemas.openxmlformats.org/officeDocument/2006/relationships/image" Target="../media/image33.png"/><Relationship Id="rId5" Type="http://schemas.openxmlformats.org/officeDocument/2006/relationships/image" Target="../media/image32.svg"/><Relationship Id="rId4" Type="http://schemas.openxmlformats.org/officeDocument/2006/relationships/image" Target="../media/image31.png"/><Relationship Id="rId9" Type="http://schemas.openxmlformats.org/officeDocument/2006/relationships/image" Target="../media/image36.sv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34.xml"/><Relationship Id="rId1" Type="http://schemas.openxmlformats.org/officeDocument/2006/relationships/themeOverride" Target="../theme/themeOverride5.xml"/></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34.xml"/><Relationship Id="rId1" Type="http://schemas.openxmlformats.org/officeDocument/2006/relationships/themeOverride" Target="../theme/themeOverride6.xml"/></Relationships>
</file>

<file path=ppt/slides/_rels/slide28.xml.rels><?xml version="1.0" encoding="UTF-8" standalone="yes"?>
<Relationships xmlns="http://schemas.openxmlformats.org/package/2006/relationships"><Relationship Id="rId3" Type="http://schemas.openxmlformats.org/officeDocument/2006/relationships/slide" Target="slide37.xml"/><Relationship Id="rId2" Type="http://schemas.openxmlformats.org/officeDocument/2006/relationships/slide" Target="slide32.xml"/><Relationship Id="rId1" Type="http://schemas.openxmlformats.org/officeDocument/2006/relationships/slideLayout" Target="../slideLayouts/slideLayout16.xml"/><Relationship Id="rId5" Type="http://schemas.openxmlformats.org/officeDocument/2006/relationships/slide" Target="slide47.xml"/><Relationship Id="rId4" Type="http://schemas.openxmlformats.org/officeDocument/2006/relationships/slide" Target="slide38.xml"/></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16.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6.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3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0.xml"/></Relationships>
</file>

<file path=ppt/slides/_rels/slide3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30.xml"/></Relationships>
</file>

<file path=ppt/slides/_rels/slide3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30.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16.xml"/><Relationship Id="rId5" Type="http://schemas.openxmlformats.org/officeDocument/2006/relationships/image" Target="../media/image48.png"/><Relationship Id="rId4" Type="http://schemas.openxmlformats.org/officeDocument/2006/relationships/image" Target="../media/image47.svg"/></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xml"/><Relationship Id="rId1" Type="http://schemas.openxmlformats.org/officeDocument/2006/relationships/slideLayout" Target="../slideLayouts/slideLayout16.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6.xml"/><Relationship Id="rId4" Type="http://schemas.openxmlformats.org/officeDocument/2006/relationships/image" Target="../media/image51.png"/></Relationships>
</file>

<file path=ppt/slides/_rels/slide4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49.png"/><Relationship Id="rId1" Type="http://schemas.openxmlformats.org/officeDocument/2006/relationships/slideLayout" Target="../slideLayouts/slideLayout16.xml"/><Relationship Id="rId4" Type="http://schemas.openxmlformats.org/officeDocument/2006/relationships/image" Target="../media/image53.png"/></Relationships>
</file>

<file path=ppt/slides/_rels/slide4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6.xml"/></Relationships>
</file>

<file path=ppt/slides/_rels/slide4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16.xml"/></Relationships>
</file>

<file path=ppt/slides/_rels/slide4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6.xml"/></Relationships>
</file>

<file path=ppt/slides/_rels/slide4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6.xml"/></Relationships>
</file>

<file path=ppt/slides/_rels/slide4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8" Type="http://schemas.openxmlformats.org/officeDocument/2006/relationships/hyperlink" Target="mailto:jeffm@kleskmetalstamping.com" TargetMode="External"/><Relationship Id="rId3" Type="http://schemas.openxmlformats.org/officeDocument/2006/relationships/hyperlink" Target="mailto:meng7675@stthomas.edu" TargetMode="External"/><Relationship Id="rId7" Type="http://schemas.openxmlformats.org/officeDocument/2006/relationships/hyperlink" Target="mailto:&#8195;&#8195;jeffm@kleskmetalstamping.com" TargetMode="External"/><Relationship Id="rId12" Type="http://schemas.openxmlformats.org/officeDocument/2006/relationships/image" Target="../media/image13.png"/><Relationship Id="rId2" Type="http://schemas.openxmlformats.org/officeDocument/2006/relationships/hyperlink" Target="mailto:ande0170@stthomas.edu" TargetMode="External"/><Relationship Id="rId1" Type="http://schemas.openxmlformats.org/officeDocument/2006/relationships/slideLayout" Target="../slideLayouts/slideLayout16.xml"/><Relationship Id="rId6" Type="http://schemas.openxmlformats.org/officeDocument/2006/relationships/hyperlink" Target="mailto:zhou2098@stthomas.edu" TargetMode="External"/><Relationship Id="rId11" Type="http://schemas.openxmlformats.org/officeDocument/2006/relationships/hyperlink" Target="mailto:jeffa@kleskmetalstamping.com" TargetMode="External"/><Relationship Id="rId5" Type="http://schemas.openxmlformats.org/officeDocument/2006/relationships/hyperlink" Target="mailto:tani8989@stthomas.edu" TargetMode="External"/><Relationship Id="rId10" Type="http://schemas.openxmlformats.org/officeDocument/2006/relationships/hyperlink" Target="mailto:rachelp@kleskmetalstamping.com" TargetMode="External"/><Relationship Id="rId4" Type="http://schemas.openxmlformats.org/officeDocument/2006/relationships/hyperlink" Target="mailto:popa8654@stthomas.edu" TargetMode="External"/><Relationship Id="rId9" Type="http://schemas.openxmlformats.org/officeDocument/2006/relationships/hyperlink" Target="mailto:timc@kleskmetalstamping.com" TargetMode="External"/></Relationships>
</file>

<file path=ppt/slides/_rels/slide5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16.xml"/><Relationship Id="rId5" Type="http://schemas.openxmlformats.org/officeDocument/2006/relationships/image" Target="../media/image64.png"/><Relationship Id="rId4" Type="http://schemas.openxmlformats.org/officeDocument/2006/relationships/image" Target="../media/image63.png"/></Relationships>
</file>

<file path=ppt/slides/_rels/slide5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16.xml"/><Relationship Id="rId5" Type="http://schemas.openxmlformats.org/officeDocument/2006/relationships/image" Target="../media/image65.png"/><Relationship Id="rId4" Type="http://schemas.openxmlformats.org/officeDocument/2006/relationships/image" Target="../media/image64.png"/></Relationships>
</file>

<file path=ppt/slides/_rels/slide5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16.xml"/><Relationship Id="rId5" Type="http://schemas.openxmlformats.org/officeDocument/2006/relationships/image" Target="../media/image66.png"/><Relationship Id="rId4" Type="http://schemas.openxmlformats.org/officeDocument/2006/relationships/image" Target="../media/image64.png"/></Relationships>
</file>

<file path=ppt/slides/_rels/slide5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16.xml"/></Relationships>
</file>

<file path=ppt/slides/_rels/slide5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16.xml"/></Relationships>
</file>

<file path=ppt/slides/_rels/slide5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16.xml"/><Relationship Id="rId4" Type="http://schemas.openxmlformats.org/officeDocument/2006/relationships/image" Target="../media/image73.png"/></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34.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4.xml"/></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4.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3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C11051-3824-37E0-4D67-44F6E97B8063}"/>
              </a:ext>
            </a:extLst>
          </p:cNvPr>
          <p:cNvSpPr>
            <a:spLocks noGrp="1"/>
          </p:cNvSpPr>
          <p:nvPr>
            <p:ph type="ctrTitle"/>
          </p:nvPr>
        </p:nvSpPr>
        <p:spPr>
          <a:xfrm>
            <a:off x="2286000" y="356616"/>
            <a:ext cx="13716000" cy="3250692"/>
          </a:xfrm>
        </p:spPr>
        <p:txBody>
          <a:bodyPr>
            <a:noAutofit/>
          </a:bodyPr>
          <a:lstStyle/>
          <a:p>
            <a:r>
              <a:rPr lang="en-US" sz="6600" b="1" u="sng"/>
              <a:t>Capstone Project – Final Presentation</a:t>
            </a:r>
            <a:br>
              <a:rPr lang="en-US" sz="6600" b="1" u="sng"/>
            </a:br>
            <a:br>
              <a:rPr lang="en-US" sz="4200" b="1">
                <a:solidFill>
                  <a:srgbClr val="C00000"/>
                </a:solidFill>
              </a:rPr>
            </a:br>
            <a:r>
              <a:rPr lang="en-US" sz="4200" b="1">
                <a:solidFill>
                  <a:srgbClr val="C00000"/>
                </a:solidFill>
              </a:rPr>
              <a:t>Date: December 8th, 2025</a:t>
            </a:r>
            <a:r>
              <a:rPr lang="en-US" sz="4200" b="1">
                <a:solidFill>
                  <a:srgbClr val="FF0000"/>
                </a:solidFill>
              </a:rPr>
              <a:t> </a:t>
            </a:r>
            <a:br>
              <a:rPr lang="en-US" sz="4200" b="1">
                <a:ea typeface="Calibri"/>
                <a:cs typeface="Calibri"/>
              </a:rPr>
            </a:br>
            <a:endParaRPr lang="en-US" sz="6600"/>
          </a:p>
        </p:txBody>
      </p:sp>
      <p:pic>
        <p:nvPicPr>
          <p:cNvPr id="7" name="Picture 6" descr="A close-up of logos&#10;&#10;AI-generated content may be incorrect.">
            <a:extLst>
              <a:ext uri="{FF2B5EF4-FFF2-40B4-BE49-F238E27FC236}">
                <a16:creationId xmlns:a16="http://schemas.microsoft.com/office/drawing/2014/main" id="{8F5F1F67-6FD4-3169-D0DE-149A3B89887C}"/>
              </a:ext>
            </a:extLst>
          </p:cNvPr>
          <p:cNvPicPr>
            <a:picLocks noChangeAspect="1"/>
          </p:cNvPicPr>
          <p:nvPr/>
        </p:nvPicPr>
        <p:blipFill>
          <a:blip r:embed="rId2"/>
          <a:stretch>
            <a:fillRect/>
          </a:stretch>
        </p:blipFill>
        <p:spPr>
          <a:xfrm>
            <a:off x="4219956" y="2912364"/>
            <a:ext cx="9848088" cy="6565392"/>
          </a:xfrm>
          <a:prstGeom prst="rect">
            <a:avLst/>
          </a:prstGeom>
        </p:spPr>
      </p:pic>
      <p:sp>
        <p:nvSpPr>
          <p:cNvPr id="8" name="Subtitle 2">
            <a:extLst>
              <a:ext uri="{FF2B5EF4-FFF2-40B4-BE49-F238E27FC236}">
                <a16:creationId xmlns:a16="http://schemas.microsoft.com/office/drawing/2014/main" id="{C69712FE-3E7D-BF22-A7D2-8B28F7C6D143}"/>
              </a:ext>
            </a:extLst>
          </p:cNvPr>
          <p:cNvSpPr txBox="1">
            <a:spLocks/>
          </p:cNvSpPr>
          <p:nvPr/>
        </p:nvSpPr>
        <p:spPr>
          <a:xfrm>
            <a:off x="11763756" y="7675341"/>
            <a:ext cx="6592824" cy="2483643"/>
          </a:xfrm>
          <a:prstGeom prst="rect">
            <a:avLst/>
          </a:prstGeom>
        </p:spPr>
        <p:txBody>
          <a:bodyPr vert="horz" lIns="137160" tIns="68580" rIns="137160" bIns="6858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1371600">
              <a:spcBef>
                <a:spcPts val="1500"/>
              </a:spcBef>
            </a:pPr>
            <a:endParaRPr lang="en-US" sz="3600">
              <a:solidFill>
                <a:prstClr val="black"/>
              </a:solidFill>
              <a:latin typeface="Aptos" panose="02110004020202020204"/>
            </a:endParaRPr>
          </a:p>
        </p:txBody>
      </p:sp>
    </p:spTree>
    <p:extLst>
      <p:ext uri="{BB962C8B-B14F-4D97-AF65-F5344CB8AC3E}">
        <p14:creationId xmlns:p14="http://schemas.microsoft.com/office/powerpoint/2010/main" val="9172810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CE2445-5AD6-5019-05AA-360EE7BF852C}"/>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94CD2BE1-41AE-3C9D-5FB1-9ECA040BC4C5}"/>
              </a:ext>
            </a:extLst>
          </p:cNvPr>
          <p:cNvSpPr/>
          <p:nvPr/>
        </p:nvSpPr>
        <p:spPr>
          <a:xfrm>
            <a:off x="-207034" y="0"/>
            <a:ext cx="737937" cy="10287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prstClr val="white"/>
              </a:solidFill>
              <a:effectLst/>
              <a:uLnTx/>
              <a:uFillTx/>
              <a:latin typeface="Calibri"/>
              <a:ea typeface="+mn-ea"/>
              <a:cs typeface="+mn-cs"/>
            </a:endParaRPr>
          </a:p>
        </p:txBody>
      </p:sp>
      <p:sp>
        <p:nvSpPr>
          <p:cNvPr id="5" name="Slide Number Placeholder 4">
            <a:extLst>
              <a:ext uri="{FF2B5EF4-FFF2-40B4-BE49-F238E27FC236}">
                <a16:creationId xmlns:a16="http://schemas.microsoft.com/office/drawing/2014/main" id="{82959185-8573-5B45-3014-315B93C89E7E}"/>
              </a:ext>
            </a:extLst>
          </p:cNvPr>
          <p:cNvSpPr>
            <a:spLocks noGrp="1"/>
          </p:cNvSpPr>
          <p:nvPr>
            <p:ph type="sldNum" idx="11"/>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0000000-1234-1234-1234-123412341234}" type="slidenum">
              <a:rPr kumimoji="0" lang="en" sz="1950" b="1"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a:t>
            </a:fld>
            <a:endParaRPr kumimoji="0" lang="en" sz="1950" b="1" i="0" u="none" strike="noStrike" kern="1200" cap="none" spc="0" normalizeH="0" baseline="0" noProof="0">
              <a:ln>
                <a:noFill/>
              </a:ln>
              <a:solidFill>
                <a:prstClr val="black"/>
              </a:solidFill>
              <a:effectLst/>
              <a:uLnTx/>
              <a:uFillTx/>
              <a:latin typeface="Calibri"/>
              <a:ea typeface="+mn-ea"/>
              <a:cs typeface="+mn-cs"/>
            </a:endParaRPr>
          </a:p>
        </p:txBody>
      </p:sp>
      <p:sp>
        <p:nvSpPr>
          <p:cNvPr id="8" name="TextBox 8">
            <a:extLst>
              <a:ext uri="{FF2B5EF4-FFF2-40B4-BE49-F238E27FC236}">
                <a16:creationId xmlns:a16="http://schemas.microsoft.com/office/drawing/2014/main" id="{93A0CADC-71C7-4B67-36D8-611E9D1474F0}"/>
              </a:ext>
            </a:extLst>
          </p:cNvPr>
          <p:cNvSpPr txBox="1"/>
          <p:nvPr/>
        </p:nvSpPr>
        <p:spPr>
          <a:xfrm>
            <a:off x="1523039" y="2571096"/>
            <a:ext cx="3665028" cy="58477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a:ln>
                <a:noFill/>
              </a:ln>
              <a:solidFill>
                <a:prstClr val="black"/>
              </a:solidFill>
              <a:effectLst/>
              <a:uLnTx/>
              <a:uFillTx/>
              <a:latin typeface="Calibri"/>
              <a:ea typeface="Calibri"/>
              <a:cs typeface="Calibri"/>
            </a:endParaRPr>
          </a:p>
        </p:txBody>
      </p:sp>
      <p:sp>
        <p:nvSpPr>
          <p:cNvPr id="16" name="TextBox 15">
            <a:extLst>
              <a:ext uri="{FF2B5EF4-FFF2-40B4-BE49-F238E27FC236}">
                <a16:creationId xmlns:a16="http://schemas.microsoft.com/office/drawing/2014/main" id="{F3FCE4D1-A36D-D038-1913-07805A4B4391}"/>
              </a:ext>
            </a:extLst>
          </p:cNvPr>
          <p:cNvSpPr txBox="1"/>
          <p:nvPr/>
        </p:nvSpPr>
        <p:spPr>
          <a:xfrm>
            <a:off x="778530" y="9178413"/>
            <a:ext cx="17346304" cy="523220"/>
          </a:xfrm>
          <a:prstGeom prst="rect">
            <a:avLst/>
          </a:prstGeom>
          <a:noFill/>
          <a:ln w="28575">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a:solidFill>
                  <a:srgbClr val="A10202"/>
                </a:solidFill>
                <a:ea typeface="Calibri"/>
                <a:cs typeface="Calibri"/>
              </a:rPr>
              <a:t>The Volume Effect contributed </a:t>
            </a:r>
            <a:r>
              <a:rPr lang="en-US" sz="2800" b="1">
                <a:solidFill>
                  <a:srgbClr val="A10202"/>
                </a:solidFill>
                <a:ea typeface="Calibri"/>
                <a:cs typeface="Calibri"/>
              </a:rPr>
              <a:t>$43,391 </a:t>
            </a:r>
            <a:r>
              <a:rPr lang="en-US" sz="2800">
                <a:solidFill>
                  <a:srgbClr val="A10202"/>
                </a:solidFill>
                <a:ea typeface="Calibri"/>
                <a:cs typeface="Calibri"/>
              </a:rPr>
              <a:t>to the overall sales increase</a:t>
            </a:r>
            <a:endParaRPr lang="en-US" sz="2800"/>
          </a:p>
        </p:txBody>
      </p:sp>
      <p:pic>
        <p:nvPicPr>
          <p:cNvPr id="10" name="Picture 9">
            <a:extLst>
              <a:ext uri="{FF2B5EF4-FFF2-40B4-BE49-F238E27FC236}">
                <a16:creationId xmlns:a16="http://schemas.microsoft.com/office/drawing/2014/main" id="{34199754-90E2-9E37-9AD7-57534CBB2A62}"/>
              </a:ext>
            </a:extLst>
          </p:cNvPr>
          <p:cNvPicPr>
            <a:picLocks noChangeAspect="1"/>
          </p:cNvPicPr>
          <p:nvPr/>
        </p:nvPicPr>
        <p:blipFill>
          <a:blip r:embed="rId2"/>
          <a:stretch>
            <a:fillRect/>
          </a:stretch>
        </p:blipFill>
        <p:spPr>
          <a:xfrm>
            <a:off x="615364" y="2801939"/>
            <a:ext cx="17672636" cy="1300825"/>
          </a:xfrm>
          <a:prstGeom prst="rect">
            <a:avLst/>
          </a:prstGeom>
        </p:spPr>
      </p:pic>
      <p:pic>
        <p:nvPicPr>
          <p:cNvPr id="12" name="Picture 11" descr="A close-up of a computer screen&#10;&#10;AI-generated content may be incorrect.">
            <a:extLst>
              <a:ext uri="{FF2B5EF4-FFF2-40B4-BE49-F238E27FC236}">
                <a16:creationId xmlns:a16="http://schemas.microsoft.com/office/drawing/2014/main" id="{089F7623-C343-6E57-B461-6CD5C67679E8}"/>
              </a:ext>
            </a:extLst>
          </p:cNvPr>
          <p:cNvPicPr>
            <a:picLocks noChangeAspect="1"/>
          </p:cNvPicPr>
          <p:nvPr/>
        </p:nvPicPr>
        <p:blipFill>
          <a:blip r:embed="rId3"/>
          <a:stretch>
            <a:fillRect/>
          </a:stretch>
        </p:blipFill>
        <p:spPr>
          <a:xfrm>
            <a:off x="696036" y="4391287"/>
            <a:ext cx="17346304" cy="3821432"/>
          </a:xfrm>
          <a:prstGeom prst="rect">
            <a:avLst/>
          </a:prstGeom>
        </p:spPr>
      </p:pic>
      <p:sp>
        <p:nvSpPr>
          <p:cNvPr id="15" name="TextBox 14">
            <a:extLst>
              <a:ext uri="{FF2B5EF4-FFF2-40B4-BE49-F238E27FC236}">
                <a16:creationId xmlns:a16="http://schemas.microsoft.com/office/drawing/2014/main" id="{12BE99E4-8F93-7131-BE14-6FD2C97855C4}"/>
              </a:ext>
            </a:extLst>
          </p:cNvPr>
          <p:cNvSpPr txBox="1"/>
          <p:nvPr/>
        </p:nvSpPr>
        <p:spPr>
          <a:xfrm>
            <a:off x="4659412" y="4479489"/>
            <a:ext cx="8969176" cy="523220"/>
          </a:xfrm>
          <a:prstGeom prst="rect">
            <a:avLst/>
          </a:prstGeom>
          <a:noFill/>
        </p:spPr>
        <p:txBody>
          <a:bodyPr wrap="square" rtlCol="0">
            <a:spAutoFit/>
          </a:bodyPr>
          <a:lstStyle/>
          <a:p>
            <a:pPr algn="ctr"/>
            <a:r>
              <a:rPr lang="en-US" sz="2800" b="1">
                <a:highlight>
                  <a:srgbClr val="FFFF00"/>
                </a:highlight>
              </a:rPr>
              <a:t>Sales Change = Sales CY – Sales PY = $223.5K</a:t>
            </a:r>
          </a:p>
        </p:txBody>
      </p:sp>
      <p:sp>
        <p:nvSpPr>
          <p:cNvPr id="3" name="Rectangle 2">
            <a:extLst>
              <a:ext uri="{FF2B5EF4-FFF2-40B4-BE49-F238E27FC236}">
                <a16:creationId xmlns:a16="http://schemas.microsoft.com/office/drawing/2014/main" id="{DA2E8781-110B-98BF-1E4C-A124E335C411}"/>
              </a:ext>
            </a:extLst>
          </p:cNvPr>
          <p:cNvSpPr/>
          <p:nvPr/>
        </p:nvSpPr>
        <p:spPr>
          <a:xfrm>
            <a:off x="4494279" y="4967785"/>
            <a:ext cx="9931405" cy="2975212"/>
          </a:xfrm>
          <a:prstGeom prst="rect">
            <a:avLst/>
          </a:prstGeom>
          <a:noFill/>
          <a:ln w="7620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US"/>
          </a:p>
        </p:txBody>
      </p:sp>
      <p:sp>
        <p:nvSpPr>
          <p:cNvPr id="6" name="Rectangle 5">
            <a:extLst>
              <a:ext uri="{FF2B5EF4-FFF2-40B4-BE49-F238E27FC236}">
                <a16:creationId xmlns:a16="http://schemas.microsoft.com/office/drawing/2014/main" id="{CD355AC7-ACA5-F1DB-9B5C-105EC1AD0C02}"/>
              </a:ext>
            </a:extLst>
          </p:cNvPr>
          <p:cNvSpPr/>
          <p:nvPr/>
        </p:nvSpPr>
        <p:spPr>
          <a:xfrm>
            <a:off x="4885900" y="5058686"/>
            <a:ext cx="2770494" cy="2799497"/>
          </a:xfrm>
          <a:prstGeom prst="rect">
            <a:avLst/>
          </a:prstGeom>
          <a:noFill/>
          <a:ln w="3810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US"/>
          </a:p>
        </p:txBody>
      </p:sp>
      <p:sp>
        <p:nvSpPr>
          <p:cNvPr id="7" name="Arrow: Up 6">
            <a:extLst>
              <a:ext uri="{FF2B5EF4-FFF2-40B4-BE49-F238E27FC236}">
                <a16:creationId xmlns:a16="http://schemas.microsoft.com/office/drawing/2014/main" id="{8E3B8BAF-648C-5EA1-B6AE-93B5DC0F7585}"/>
              </a:ext>
            </a:extLst>
          </p:cNvPr>
          <p:cNvSpPr/>
          <p:nvPr/>
        </p:nvSpPr>
        <p:spPr>
          <a:xfrm>
            <a:off x="6028831" y="7930283"/>
            <a:ext cx="484632" cy="978408"/>
          </a:xfrm>
          <a:prstGeom prst="upArrow">
            <a:avLst/>
          </a:prstGeom>
          <a:ln w="76200"/>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9F8DBEA7-4CCA-3CA6-21BC-31EAB918C0A3}"/>
              </a:ext>
            </a:extLst>
          </p:cNvPr>
          <p:cNvSpPr txBox="1"/>
          <p:nvPr/>
        </p:nvSpPr>
        <p:spPr>
          <a:xfrm>
            <a:off x="2964518" y="1173020"/>
            <a:ext cx="13019867" cy="1200329"/>
          </a:xfrm>
          <a:prstGeom prst="rect">
            <a:avLst/>
          </a:prstGeom>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28600" indent="-228600" algn="l" rtl="0">
              <a:buFont typeface="Arial"/>
              <a:buChar char="•"/>
            </a:pPr>
            <a:r>
              <a:rPr lang="en-US" sz="2400" kern="1200" dirty="0">
                <a:latin typeface="Aptos"/>
                <a:ea typeface="+mn-ea"/>
                <a:cs typeface="+mn-cs"/>
              </a:rPr>
              <a:t>Years: </a:t>
            </a:r>
            <a:r>
              <a:rPr lang="en-US" sz="2400" b="1" kern="1200" dirty="0">
                <a:latin typeface="Aptos"/>
                <a:ea typeface="+mn-ea"/>
                <a:cs typeface="+mn-cs"/>
              </a:rPr>
              <a:t>CY 2025 vs PY 2024</a:t>
            </a:r>
            <a:r>
              <a:rPr lang="en-US" sz="2400" kern="1200" dirty="0">
                <a:latin typeface="Aptos"/>
                <a:ea typeface="+mn-ea"/>
                <a:cs typeface="+mn-cs"/>
              </a:rPr>
              <a:t>; Months </a:t>
            </a:r>
            <a:r>
              <a:rPr lang="en-US" sz="2400" b="1" kern="1200" dirty="0">
                <a:latin typeface="Aptos"/>
                <a:ea typeface="+mn-ea"/>
                <a:cs typeface="+mn-cs"/>
              </a:rPr>
              <a:t>1–9</a:t>
            </a:r>
            <a:endParaRPr lang="en-US" sz="2400" b="1" kern="1200" dirty="0">
              <a:latin typeface="Aptos"/>
            </a:endParaRPr>
          </a:p>
          <a:p>
            <a:pPr marL="228600" indent="-228600" algn="l" rtl="0">
              <a:buFont typeface="Arial"/>
              <a:buChar char="•"/>
            </a:pPr>
            <a:r>
              <a:rPr lang="en-US" sz="2400" kern="1200" dirty="0" err="1">
                <a:latin typeface="Aptos"/>
                <a:ea typeface="+mn-ea"/>
                <a:cs typeface="+mn-cs"/>
              </a:rPr>
              <a:t>ParentCompany</a:t>
            </a:r>
            <a:r>
              <a:rPr lang="en-US" sz="2400" kern="1200" dirty="0">
                <a:latin typeface="Aptos"/>
                <a:ea typeface="+mn-ea"/>
                <a:cs typeface="+mn-cs"/>
              </a:rPr>
              <a:t>: </a:t>
            </a:r>
            <a:r>
              <a:rPr lang="en-US" sz="2400" b="1" dirty="0">
                <a:latin typeface="Aptos"/>
              </a:rPr>
              <a:t>COLLINS AEROSPACE</a:t>
            </a:r>
            <a:r>
              <a:rPr lang="en-US" sz="2400" kern="1200" dirty="0">
                <a:latin typeface="Aptos"/>
                <a:ea typeface="+mn-ea"/>
                <a:cs typeface="+mn-cs"/>
              </a:rPr>
              <a:t> | </a:t>
            </a:r>
            <a:r>
              <a:rPr lang="en-US" sz="2400" kern="1200" dirty="0" err="1">
                <a:latin typeface="Aptos"/>
                <a:ea typeface="+mn-ea"/>
                <a:cs typeface="+mn-cs"/>
              </a:rPr>
              <a:t>CustomerID</a:t>
            </a:r>
            <a:r>
              <a:rPr lang="en-US" sz="2400" kern="1200" dirty="0">
                <a:latin typeface="Aptos"/>
                <a:ea typeface="+mn-ea"/>
                <a:cs typeface="+mn-cs"/>
              </a:rPr>
              <a:t>: </a:t>
            </a:r>
            <a:r>
              <a:rPr lang="en-US" sz="2400" b="1" kern="1200" dirty="0">
                <a:latin typeface="Aptos"/>
                <a:ea typeface="+mn-ea"/>
                <a:cs typeface="+mn-cs"/>
              </a:rPr>
              <a:t>All</a:t>
            </a:r>
            <a:r>
              <a:rPr lang="en-US" sz="2400" kern="1200" dirty="0">
                <a:latin typeface="Aptos"/>
                <a:ea typeface="+mn-ea"/>
                <a:cs typeface="+mn-cs"/>
              </a:rPr>
              <a:t>| Product Code: </a:t>
            </a:r>
            <a:r>
              <a:rPr lang="en-US" sz="2400" b="1" kern="1200" dirty="0">
                <a:latin typeface="Aptos"/>
                <a:ea typeface="+mn-ea"/>
                <a:cs typeface="+mn-cs"/>
              </a:rPr>
              <a:t>All</a:t>
            </a:r>
            <a:r>
              <a:rPr lang="en-US" sz="2400" kern="1200" dirty="0">
                <a:latin typeface="Aptos"/>
                <a:ea typeface="+mn-ea"/>
                <a:cs typeface="+mn-cs"/>
              </a:rPr>
              <a:t> | </a:t>
            </a:r>
            <a:r>
              <a:rPr lang="en-US" sz="2400" kern="1200" dirty="0" err="1">
                <a:latin typeface="Aptos"/>
                <a:ea typeface="+mn-ea"/>
                <a:cs typeface="+mn-cs"/>
              </a:rPr>
              <a:t>PartNumber</a:t>
            </a:r>
            <a:r>
              <a:rPr lang="en-US" sz="2400" kern="1200" dirty="0">
                <a:latin typeface="Aptos"/>
                <a:ea typeface="+mn-ea"/>
                <a:cs typeface="+mn-cs"/>
              </a:rPr>
              <a:t>: </a:t>
            </a:r>
            <a:r>
              <a:rPr lang="en-US" sz="2400" b="1" kern="1200" dirty="0">
                <a:latin typeface="Aptos"/>
                <a:ea typeface="+mn-ea"/>
                <a:cs typeface="+mn-cs"/>
              </a:rPr>
              <a:t>All</a:t>
            </a:r>
            <a:endParaRPr lang="en-US" sz="2400" b="1" kern="1200" dirty="0">
              <a:latin typeface="Aptos"/>
            </a:endParaRPr>
          </a:p>
          <a:p>
            <a:pPr marL="228600" indent="-228600" algn="l" rtl="0">
              <a:buFont typeface="Arial"/>
              <a:buChar char="•"/>
            </a:pPr>
            <a:r>
              <a:rPr lang="en-US" sz="2400" kern="1200" dirty="0">
                <a:latin typeface="Aptos"/>
                <a:ea typeface="+mn-ea"/>
                <a:cs typeface="+mn-cs"/>
              </a:rPr>
              <a:t>Part Count: </a:t>
            </a:r>
            <a:r>
              <a:rPr lang="en-US" sz="2400" dirty="0">
                <a:latin typeface="Aptos"/>
              </a:rPr>
              <a:t>363</a:t>
            </a:r>
            <a:endParaRPr lang="en-US" sz="2400" kern="1200" dirty="0">
              <a:latin typeface="Aptos"/>
            </a:endParaRPr>
          </a:p>
        </p:txBody>
      </p:sp>
      <p:sp>
        <p:nvSpPr>
          <p:cNvPr id="14" name="TextBox 4">
            <a:extLst>
              <a:ext uri="{FF2B5EF4-FFF2-40B4-BE49-F238E27FC236}">
                <a16:creationId xmlns:a16="http://schemas.microsoft.com/office/drawing/2014/main" id="{232B50BA-0FC3-C9D5-BA56-BBA3287FB698}"/>
              </a:ext>
            </a:extLst>
          </p:cNvPr>
          <p:cNvSpPr txBox="1"/>
          <p:nvPr/>
        </p:nvSpPr>
        <p:spPr>
          <a:xfrm>
            <a:off x="957293" y="349713"/>
            <a:ext cx="15288349" cy="707886"/>
          </a:xfrm>
          <a:prstGeom prst="rect">
            <a:avLst/>
          </a:prstGeom>
          <a:noFill/>
        </p:spPr>
        <p:txBody>
          <a:bodyPr wrap="square" lIns="91440" tIns="45720" rIns="91440" bIns="4572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4000" b="1" dirty="0">
                <a:solidFill>
                  <a:schemeClr val="accent6">
                    <a:lumMod val="75000"/>
                  </a:schemeClr>
                </a:solidFill>
                <a:ea typeface="Calibri"/>
                <a:cs typeface="Calibri"/>
              </a:rPr>
              <a:t>VMR: Collins Aerospace- - Sales Performance Analysis</a:t>
            </a:r>
          </a:p>
        </p:txBody>
      </p:sp>
    </p:spTree>
    <p:extLst>
      <p:ext uri="{BB962C8B-B14F-4D97-AF65-F5344CB8AC3E}">
        <p14:creationId xmlns:p14="http://schemas.microsoft.com/office/powerpoint/2010/main" val="3459775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grpId="0" nodeType="clickEffect">
                                  <p:stCondLst>
                                    <p:cond delay="0"/>
                                  </p:stCondLst>
                                  <p:childTnLst>
                                    <p:anim calcmode="lin" valueType="num">
                                      <p:cBhvr additive="base">
                                        <p:cTn id="6" dur="500"/>
                                        <p:tgtEl>
                                          <p:spTgt spid="3"/>
                                        </p:tgtEl>
                                        <p:attrNameLst>
                                          <p:attrName>ppt_x</p:attrName>
                                        </p:attrNameLst>
                                      </p:cBhvr>
                                      <p:tavLst>
                                        <p:tav tm="0">
                                          <p:val>
                                            <p:strVal val="ppt_x"/>
                                          </p:val>
                                        </p:tav>
                                        <p:tav tm="100000">
                                          <p:val>
                                            <p:strVal val="ppt_x"/>
                                          </p:val>
                                        </p:tav>
                                      </p:tavLst>
                                    </p:anim>
                                    <p:anim calcmode="lin" valueType="num">
                                      <p:cBhvr additive="base">
                                        <p:cTn id="7" dur="500"/>
                                        <p:tgtEl>
                                          <p:spTgt spid="3"/>
                                        </p:tgtEl>
                                        <p:attrNameLst>
                                          <p:attrName>ppt_y</p:attrName>
                                        </p:attrNameLst>
                                      </p:cBhvr>
                                      <p:tavLst>
                                        <p:tav tm="0">
                                          <p:val>
                                            <p:strVal val="ppt_y"/>
                                          </p:val>
                                        </p:tav>
                                        <p:tav tm="100000">
                                          <p:val>
                                            <p:strVal val="1+ppt_h/2"/>
                                          </p:val>
                                        </p:tav>
                                      </p:tavLst>
                                    </p:anim>
                                    <p:set>
                                      <p:cBhvr>
                                        <p:cTn id="8" dur="1" fill="hold">
                                          <p:stCondLst>
                                            <p:cond delay="499"/>
                                          </p:stCondLst>
                                        </p:cTn>
                                        <p:tgtEl>
                                          <p:spTgt spid="3"/>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P spid="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A79CB5-B8F9-5E83-3C8F-DDEA5CD1BE71}"/>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ED2A729A-381C-3FEE-B5C3-FEF03149827C}"/>
              </a:ext>
            </a:extLst>
          </p:cNvPr>
          <p:cNvSpPr/>
          <p:nvPr/>
        </p:nvSpPr>
        <p:spPr>
          <a:xfrm>
            <a:off x="-207034" y="0"/>
            <a:ext cx="737937" cy="10287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prstClr val="white"/>
              </a:solidFill>
              <a:effectLst/>
              <a:uLnTx/>
              <a:uFillTx/>
              <a:latin typeface="Calibri"/>
              <a:ea typeface="+mn-ea"/>
              <a:cs typeface="+mn-cs"/>
            </a:endParaRPr>
          </a:p>
        </p:txBody>
      </p:sp>
      <p:sp>
        <p:nvSpPr>
          <p:cNvPr id="5" name="Slide Number Placeholder 4">
            <a:extLst>
              <a:ext uri="{FF2B5EF4-FFF2-40B4-BE49-F238E27FC236}">
                <a16:creationId xmlns:a16="http://schemas.microsoft.com/office/drawing/2014/main" id="{4B3D00E6-C382-6363-B942-36AAEE7CCBF9}"/>
              </a:ext>
            </a:extLst>
          </p:cNvPr>
          <p:cNvSpPr>
            <a:spLocks noGrp="1"/>
          </p:cNvSpPr>
          <p:nvPr>
            <p:ph type="sldNum" idx="11"/>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0000000-1234-1234-1234-123412341234}" type="slidenum">
              <a:rPr kumimoji="0" lang="en" sz="1950" b="1"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a:t>
            </a:fld>
            <a:endParaRPr kumimoji="0" lang="en" sz="1950" b="1" i="0" u="none" strike="noStrike" kern="1200" cap="none" spc="0" normalizeH="0" baseline="0" noProof="0">
              <a:ln>
                <a:noFill/>
              </a:ln>
              <a:solidFill>
                <a:prstClr val="black"/>
              </a:solidFill>
              <a:effectLst/>
              <a:uLnTx/>
              <a:uFillTx/>
              <a:latin typeface="Calibri"/>
              <a:ea typeface="+mn-ea"/>
              <a:cs typeface="+mn-cs"/>
            </a:endParaRPr>
          </a:p>
        </p:txBody>
      </p:sp>
      <p:sp>
        <p:nvSpPr>
          <p:cNvPr id="8" name="TextBox 8">
            <a:extLst>
              <a:ext uri="{FF2B5EF4-FFF2-40B4-BE49-F238E27FC236}">
                <a16:creationId xmlns:a16="http://schemas.microsoft.com/office/drawing/2014/main" id="{76F81532-DA41-A37D-ACE8-2B67A37798AD}"/>
              </a:ext>
            </a:extLst>
          </p:cNvPr>
          <p:cNvSpPr txBox="1"/>
          <p:nvPr/>
        </p:nvSpPr>
        <p:spPr>
          <a:xfrm>
            <a:off x="1523039" y="2571096"/>
            <a:ext cx="3665028" cy="58477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a:ln>
                <a:noFill/>
              </a:ln>
              <a:solidFill>
                <a:prstClr val="black"/>
              </a:solidFill>
              <a:effectLst/>
              <a:uLnTx/>
              <a:uFillTx/>
              <a:latin typeface="Calibri"/>
              <a:ea typeface="Calibri"/>
              <a:cs typeface="Calibri"/>
            </a:endParaRPr>
          </a:p>
        </p:txBody>
      </p:sp>
      <p:sp>
        <p:nvSpPr>
          <p:cNvPr id="16" name="TextBox 15">
            <a:extLst>
              <a:ext uri="{FF2B5EF4-FFF2-40B4-BE49-F238E27FC236}">
                <a16:creationId xmlns:a16="http://schemas.microsoft.com/office/drawing/2014/main" id="{5F9046EC-35CE-A246-B709-5D8C2B96E6C7}"/>
              </a:ext>
            </a:extLst>
          </p:cNvPr>
          <p:cNvSpPr txBox="1"/>
          <p:nvPr/>
        </p:nvSpPr>
        <p:spPr>
          <a:xfrm>
            <a:off x="778530" y="9170618"/>
            <a:ext cx="17346304" cy="954107"/>
          </a:xfrm>
          <a:prstGeom prst="rect">
            <a:avLst/>
          </a:prstGeom>
          <a:noFill/>
          <a:ln w="28575">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a:solidFill>
                  <a:srgbClr val="A10202"/>
                </a:solidFill>
                <a:ea typeface="Calibri"/>
                <a:cs typeface="Calibri"/>
              </a:rPr>
              <a:t>Price changes added </a:t>
            </a:r>
            <a:r>
              <a:rPr lang="en-US" sz="2800" b="1">
                <a:solidFill>
                  <a:srgbClr val="A10202"/>
                </a:solidFill>
                <a:ea typeface="Calibri"/>
                <a:cs typeface="Calibri"/>
              </a:rPr>
              <a:t>$189,003 </a:t>
            </a:r>
            <a:r>
              <a:rPr lang="en-US" sz="2800">
                <a:solidFill>
                  <a:srgbClr val="A10202"/>
                </a:solidFill>
                <a:ea typeface="Calibri"/>
                <a:cs typeface="Calibri"/>
              </a:rPr>
              <a:t>to sales (favorable), while product mix reduced sales by </a:t>
            </a:r>
            <a:r>
              <a:rPr lang="en-US" sz="2800" b="1">
                <a:solidFill>
                  <a:srgbClr val="A10202"/>
                </a:solidFill>
                <a:ea typeface="Calibri"/>
                <a:cs typeface="Calibri"/>
              </a:rPr>
              <a:t>$8,849 (adverse), </a:t>
            </a:r>
            <a:r>
              <a:rPr lang="en-US" sz="2800">
                <a:solidFill>
                  <a:srgbClr val="A10202"/>
                </a:solidFill>
                <a:ea typeface="Calibri"/>
                <a:cs typeface="Calibri"/>
              </a:rPr>
              <a:t>so pricing was the main driver of the overall increase.</a:t>
            </a:r>
            <a:endParaRPr lang="en-US" sz="2800"/>
          </a:p>
        </p:txBody>
      </p:sp>
      <p:pic>
        <p:nvPicPr>
          <p:cNvPr id="10" name="Picture 9">
            <a:extLst>
              <a:ext uri="{FF2B5EF4-FFF2-40B4-BE49-F238E27FC236}">
                <a16:creationId xmlns:a16="http://schemas.microsoft.com/office/drawing/2014/main" id="{9BBB69E9-4443-4D35-D876-5EAC2769B7A3}"/>
              </a:ext>
            </a:extLst>
          </p:cNvPr>
          <p:cNvPicPr>
            <a:picLocks noChangeAspect="1"/>
          </p:cNvPicPr>
          <p:nvPr/>
        </p:nvPicPr>
        <p:blipFill>
          <a:blip r:embed="rId2"/>
          <a:stretch>
            <a:fillRect/>
          </a:stretch>
        </p:blipFill>
        <p:spPr>
          <a:xfrm>
            <a:off x="615364" y="2801939"/>
            <a:ext cx="17672636" cy="1300825"/>
          </a:xfrm>
          <a:prstGeom prst="rect">
            <a:avLst/>
          </a:prstGeom>
        </p:spPr>
      </p:pic>
      <p:pic>
        <p:nvPicPr>
          <p:cNvPr id="12" name="Picture 11" descr="A close-up of a computer screen&#10;&#10;AI-generated content may be incorrect.">
            <a:extLst>
              <a:ext uri="{FF2B5EF4-FFF2-40B4-BE49-F238E27FC236}">
                <a16:creationId xmlns:a16="http://schemas.microsoft.com/office/drawing/2014/main" id="{24B8E81A-D448-C517-79E0-7652378602A6}"/>
              </a:ext>
            </a:extLst>
          </p:cNvPr>
          <p:cNvPicPr>
            <a:picLocks noChangeAspect="1"/>
          </p:cNvPicPr>
          <p:nvPr/>
        </p:nvPicPr>
        <p:blipFill>
          <a:blip r:embed="rId3"/>
          <a:stretch>
            <a:fillRect/>
          </a:stretch>
        </p:blipFill>
        <p:spPr>
          <a:xfrm>
            <a:off x="696036" y="4391287"/>
            <a:ext cx="17346304" cy="3821432"/>
          </a:xfrm>
          <a:prstGeom prst="rect">
            <a:avLst/>
          </a:prstGeom>
        </p:spPr>
      </p:pic>
      <p:sp>
        <p:nvSpPr>
          <p:cNvPr id="15" name="TextBox 14">
            <a:extLst>
              <a:ext uri="{FF2B5EF4-FFF2-40B4-BE49-F238E27FC236}">
                <a16:creationId xmlns:a16="http://schemas.microsoft.com/office/drawing/2014/main" id="{1B1BCCE6-E63E-057F-F7FA-41FA57D66930}"/>
              </a:ext>
            </a:extLst>
          </p:cNvPr>
          <p:cNvSpPr txBox="1"/>
          <p:nvPr/>
        </p:nvSpPr>
        <p:spPr>
          <a:xfrm>
            <a:off x="4659412" y="4479489"/>
            <a:ext cx="8969176" cy="523220"/>
          </a:xfrm>
          <a:prstGeom prst="rect">
            <a:avLst/>
          </a:prstGeom>
          <a:noFill/>
        </p:spPr>
        <p:txBody>
          <a:bodyPr wrap="square" rtlCol="0">
            <a:spAutoFit/>
          </a:bodyPr>
          <a:lstStyle/>
          <a:p>
            <a:pPr algn="ctr"/>
            <a:r>
              <a:rPr lang="en-US" sz="2800" b="1">
                <a:highlight>
                  <a:srgbClr val="FFFF00"/>
                </a:highlight>
              </a:rPr>
              <a:t>Sales Change = Sales CY – Sales PY = $223.5K</a:t>
            </a:r>
          </a:p>
        </p:txBody>
      </p:sp>
      <p:sp>
        <p:nvSpPr>
          <p:cNvPr id="6" name="Rectangle 5">
            <a:extLst>
              <a:ext uri="{FF2B5EF4-FFF2-40B4-BE49-F238E27FC236}">
                <a16:creationId xmlns:a16="http://schemas.microsoft.com/office/drawing/2014/main" id="{2C682576-933B-E9C3-9712-EF7C928E0FE9}"/>
              </a:ext>
            </a:extLst>
          </p:cNvPr>
          <p:cNvSpPr/>
          <p:nvPr/>
        </p:nvSpPr>
        <p:spPr>
          <a:xfrm>
            <a:off x="7983941" y="5130786"/>
            <a:ext cx="2770494" cy="2799497"/>
          </a:xfrm>
          <a:prstGeom prst="rect">
            <a:avLst/>
          </a:prstGeom>
          <a:noFill/>
          <a:ln w="3810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US"/>
          </a:p>
        </p:txBody>
      </p:sp>
      <p:sp>
        <p:nvSpPr>
          <p:cNvPr id="7" name="Arrow: Up 6">
            <a:extLst>
              <a:ext uri="{FF2B5EF4-FFF2-40B4-BE49-F238E27FC236}">
                <a16:creationId xmlns:a16="http://schemas.microsoft.com/office/drawing/2014/main" id="{13F3D8A9-3CEF-B617-D4D7-5A9B1BC00C0E}"/>
              </a:ext>
            </a:extLst>
          </p:cNvPr>
          <p:cNvSpPr/>
          <p:nvPr/>
        </p:nvSpPr>
        <p:spPr>
          <a:xfrm>
            <a:off x="9209366" y="8012038"/>
            <a:ext cx="484632" cy="978408"/>
          </a:xfrm>
          <a:prstGeom prst="upArrow">
            <a:avLst/>
          </a:prstGeom>
          <a:ln w="76200"/>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 name="TextBox 4">
            <a:extLst>
              <a:ext uri="{FF2B5EF4-FFF2-40B4-BE49-F238E27FC236}">
                <a16:creationId xmlns:a16="http://schemas.microsoft.com/office/drawing/2014/main" id="{D3E75582-F15B-9920-EE74-2643189AAB04}"/>
              </a:ext>
            </a:extLst>
          </p:cNvPr>
          <p:cNvSpPr txBox="1"/>
          <p:nvPr/>
        </p:nvSpPr>
        <p:spPr>
          <a:xfrm>
            <a:off x="957293" y="349713"/>
            <a:ext cx="15288349" cy="707886"/>
          </a:xfrm>
          <a:prstGeom prst="rect">
            <a:avLst/>
          </a:prstGeom>
          <a:noFill/>
        </p:spPr>
        <p:txBody>
          <a:bodyPr wrap="square" lIns="91440" tIns="45720" rIns="91440" bIns="4572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4000" b="1" dirty="0">
                <a:solidFill>
                  <a:schemeClr val="accent6">
                    <a:lumMod val="75000"/>
                  </a:schemeClr>
                </a:solidFill>
                <a:ea typeface="Calibri"/>
                <a:cs typeface="Calibri"/>
              </a:rPr>
              <a:t>VMR: Collins Aerospace- - Sales Performance Analysis</a:t>
            </a:r>
          </a:p>
        </p:txBody>
      </p:sp>
      <p:sp>
        <p:nvSpPr>
          <p:cNvPr id="9" name="TextBox 8">
            <a:extLst>
              <a:ext uri="{FF2B5EF4-FFF2-40B4-BE49-F238E27FC236}">
                <a16:creationId xmlns:a16="http://schemas.microsoft.com/office/drawing/2014/main" id="{34A2C4B1-863F-C30B-178A-A339EB5B3A1C}"/>
              </a:ext>
            </a:extLst>
          </p:cNvPr>
          <p:cNvSpPr txBox="1"/>
          <p:nvPr/>
        </p:nvSpPr>
        <p:spPr>
          <a:xfrm>
            <a:off x="2964518" y="1173020"/>
            <a:ext cx="13019867" cy="1200329"/>
          </a:xfrm>
          <a:prstGeom prst="rect">
            <a:avLst/>
          </a:prstGeom>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28600" indent="-228600" algn="l" rtl="0">
              <a:buFont typeface="Arial"/>
              <a:buChar char="•"/>
            </a:pPr>
            <a:r>
              <a:rPr lang="en-US" sz="2400" kern="1200" dirty="0">
                <a:latin typeface="Aptos"/>
                <a:ea typeface="+mn-ea"/>
                <a:cs typeface="+mn-cs"/>
              </a:rPr>
              <a:t>Years: </a:t>
            </a:r>
            <a:r>
              <a:rPr lang="en-US" sz="2400" b="1" kern="1200" dirty="0">
                <a:latin typeface="Aptos"/>
                <a:ea typeface="+mn-ea"/>
                <a:cs typeface="+mn-cs"/>
              </a:rPr>
              <a:t>CY 2025 vs PY 2024</a:t>
            </a:r>
            <a:r>
              <a:rPr lang="en-US" sz="2400" kern="1200" dirty="0">
                <a:latin typeface="Aptos"/>
                <a:ea typeface="+mn-ea"/>
                <a:cs typeface="+mn-cs"/>
              </a:rPr>
              <a:t>; Months </a:t>
            </a:r>
            <a:r>
              <a:rPr lang="en-US" sz="2400" b="1" kern="1200" dirty="0">
                <a:latin typeface="Aptos"/>
                <a:ea typeface="+mn-ea"/>
                <a:cs typeface="+mn-cs"/>
              </a:rPr>
              <a:t>1–9</a:t>
            </a:r>
            <a:endParaRPr lang="en-US" sz="2400" b="1" kern="1200" dirty="0">
              <a:latin typeface="Aptos"/>
            </a:endParaRPr>
          </a:p>
          <a:p>
            <a:pPr marL="228600" indent="-228600" algn="l" rtl="0">
              <a:buFont typeface="Arial"/>
              <a:buChar char="•"/>
            </a:pPr>
            <a:r>
              <a:rPr lang="en-US" sz="2400" kern="1200" dirty="0" err="1">
                <a:latin typeface="Aptos"/>
                <a:ea typeface="+mn-ea"/>
                <a:cs typeface="+mn-cs"/>
              </a:rPr>
              <a:t>ParentCompany</a:t>
            </a:r>
            <a:r>
              <a:rPr lang="en-US" sz="2400" kern="1200" dirty="0">
                <a:latin typeface="Aptos"/>
                <a:ea typeface="+mn-ea"/>
                <a:cs typeface="+mn-cs"/>
              </a:rPr>
              <a:t>: </a:t>
            </a:r>
            <a:r>
              <a:rPr lang="en-US" sz="2400" b="1" dirty="0">
                <a:latin typeface="Aptos"/>
              </a:rPr>
              <a:t>COLLINS AEROSPACE</a:t>
            </a:r>
            <a:r>
              <a:rPr lang="en-US" sz="2400" kern="1200" dirty="0">
                <a:latin typeface="Aptos"/>
                <a:ea typeface="+mn-ea"/>
                <a:cs typeface="+mn-cs"/>
              </a:rPr>
              <a:t> | </a:t>
            </a:r>
            <a:r>
              <a:rPr lang="en-US" sz="2400" kern="1200" dirty="0" err="1">
                <a:latin typeface="Aptos"/>
                <a:ea typeface="+mn-ea"/>
                <a:cs typeface="+mn-cs"/>
              </a:rPr>
              <a:t>CustomerID</a:t>
            </a:r>
            <a:r>
              <a:rPr lang="en-US" sz="2400" kern="1200" dirty="0">
                <a:latin typeface="Aptos"/>
                <a:ea typeface="+mn-ea"/>
                <a:cs typeface="+mn-cs"/>
              </a:rPr>
              <a:t>: </a:t>
            </a:r>
            <a:r>
              <a:rPr lang="en-US" sz="2400" b="1" kern="1200" dirty="0">
                <a:latin typeface="Aptos"/>
                <a:ea typeface="+mn-ea"/>
                <a:cs typeface="+mn-cs"/>
              </a:rPr>
              <a:t>All</a:t>
            </a:r>
            <a:r>
              <a:rPr lang="en-US" sz="2400" kern="1200" dirty="0">
                <a:latin typeface="Aptos"/>
                <a:ea typeface="+mn-ea"/>
                <a:cs typeface="+mn-cs"/>
              </a:rPr>
              <a:t>| Product Code: </a:t>
            </a:r>
            <a:r>
              <a:rPr lang="en-US" sz="2400" b="1" kern="1200" dirty="0">
                <a:latin typeface="Aptos"/>
                <a:ea typeface="+mn-ea"/>
                <a:cs typeface="+mn-cs"/>
              </a:rPr>
              <a:t>All</a:t>
            </a:r>
            <a:r>
              <a:rPr lang="en-US" sz="2400" kern="1200" dirty="0">
                <a:latin typeface="Aptos"/>
                <a:ea typeface="+mn-ea"/>
                <a:cs typeface="+mn-cs"/>
              </a:rPr>
              <a:t> | </a:t>
            </a:r>
            <a:r>
              <a:rPr lang="en-US" sz="2400" kern="1200" dirty="0" err="1">
                <a:latin typeface="Aptos"/>
                <a:ea typeface="+mn-ea"/>
                <a:cs typeface="+mn-cs"/>
              </a:rPr>
              <a:t>PartNumber</a:t>
            </a:r>
            <a:r>
              <a:rPr lang="en-US" sz="2400" kern="1200" dirty="0">
                <a:latin typeface="Aptos"/>
                <a:ea typeface="+mn-ea"/>
                <a:cs typeface="+mn-cs"/>
              </a:rPr>
              <a:t>: </a:t>
            </a:r>
            <a:r>
              <a:rPr lang="en-US" sz="2400" b="1" kern="1200" dirty="0">
                <a:latin typeface="Aptos"/>
                <a:ea typeface="+mn-ea"/>
                <a:cs typeface="+mn-cs"/>
              </a:rPr>
              <a:t>All</a:t>
            </a:r>
            <a:endParaRPr lang="en-US" sz="2400" b="1" kern="1200" dirty="0">
              <a:latin typeface="Aptos"/>
            </a:endParaRPr>
          </a:p>
          <a:p>
            <a:pPr marL="228600" indent="-228600" algn="l" rtl="0">
              <a:buFont typeface="Arial"/>
              <a:buChar char="•"/>
            </a:pPr>
            <a:r>
              <a:rPr lang="en-US" sz="2400" kern="1200" dirty="0">
                <a:latin typeface="Aptos"/>
                <a:ea typeface="+mn-ea"/>
                <a:cs typeface="+mn-cs"/>
              </a:rPr>
              <a:t>Part Count: </a:t>
            </a:r>
            <a:r>
              <a:rPr lang="en-US" sz="2400" dirty="0">
                <a:latin typeface="Aptos"/>
              </a:rPr>
              <a:t>363</a:t>
            </a:r>
            <a:endParaRPr lang="en-US" sz="2400" kern="1200" dirty="0">
              <a:latin typeface="Aptos"/>
            </a:endParaRPr>
          </a:p>
        </p:txBody>
      </p:sp>
    </p:spTree>
    <p:extLst>
      <p:ext uri="{BB962C8B-B14F-4D97-AF65-F5344CB8AC3E}">
        <p14:creationId xmlns:p14="http://schemas.microsoft.com/office/powerpoint/2010/main" val="2447865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path" presetSubtype="0" accel="50000" decel="50000" fill="hold" grpId="0" nodeType="clickEffect">
                                  <p:stCondLst>
                                    <p:cond delay="0"/>
                                  </p:stCondLst>
                                  <p:childTnLst>
                                    <p:animMotion origin="layout" path="M 4.16667E-7 0.00309 L 0.0467 0.04074 C 0.05642 0.04923 0.07109 0.05401 0.08637 0.05401 C 0.10382 0.05401 0.11779 0.04923 0.12752 0.04074 L 0.17431 0.00309 " pathEditMode="relative" rAng="0" ptsTypes="AAAAA">
                                      <p:cBhvr>
                                        <p:cTn id="6" dur="2000" fill="hold"/>
                                        <p:tgtEl>
                                          <p:spTgt spid="6"/>
                                        </p:tgtEl>
                                        <p:attrNameLst>
                                          <p:attrName>ppt_x</p:attrName>
                                          <p:attrName>ppt_y</p:attrName>
                                        </p:attrNameLst>
                                      </p:cBhvr>
                                      <p:rCtr x="8715" y="2546"/>
                                    </p:animMotion>
                                  </p:childTnLst>
                                </p:cTn>
                              </p:par>
                              <p:par>
                                <p:cTn id="7" presetID="37" presetClass="path" presetSubtype="0" accel="50000" decel="50000" fill="hold" grpId="0" nodeType="withEffect">
                                  <p:stCondLst>
                                    <p:cond delay="0"/>
                                  </p:stCondLst>
                                  <p:childTnLst>
                                    <p:animMotion origin="layout" path="M -3.47222E-6 0.00309 L 0.0467 0.04074 C 0.05643 0.04923 0.0711 0.05401 0.08638 0.05401 C 0.10382 0.05401 0.1178 0.04923 0.12752 0.04074 L 0.17431 0.00309 " pathEditMode="relative" rAng="0" ptsTypes="AAAAA">
                                      <p:cBhvr>
                                        <p:cTn id="8" dur="2000" fill="hold"/>
                                        <p:tgtEl>
                                          <p:spTgt spid="7"/>
                                        </p:tgtEl>
                                        <p:attrNameLst>
                                          <p:attrName>ppt_x</p:attrName>
                                          <p:attrName>ppt_y</p:attrName>
                                        </p:attrNameLst>
                                      </p:cBhvr>
                                      <p:rCtr x="8715" y="254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96A067-D43D-F5CD-CCFE-0A7F539889B1}"/>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96E5B739-7723-CB07-6E9A-358371A544DC}"/>
              </a:ext>
            </a:extLst>
          </p:cNvPr>
          <p:cNvSpPr/>
          <p:nvPr/>
        </p:nvSpPr>
        <p:spPr>
          <a:xfrm>
            <a:off x="-207034" y="0"/>
            <a:ext cx="737937" cy="10287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prstClr val="white"/>
              </a:solidFill>
              <a:effectLst/>
              <a:uLnTx/>
              <a:uFillTx/>
              <a:latin typeface="Calibri"/>
              <a:ea typeface="+mn-ea"/>
              <a:cs typeface="+mn-cs"/>
            </a:endParaRPr>
          </a:p>
        </p:txBody>
      </p:sp>
      <p:sp>
        <p:nvSpPr>
          <p:cNvPr id="5" name="Slide Number Placeholder 4">
            <a:extLst>
              <a:ext uri="{FF2B5EF4-FFF2-40B4-BE49-F238E27FC236}">
                <a16:creationId xmlns:a16="http://schemas.microsoft.com/office/drawing/2014/main" id="{4DFB684A-661B-894B-2507-AA292589DA94}"/>
              </a:ext>
            </a:extLst>
          </p:cNvPr>
          <p:cNvSpPr>
            <a:spLocks noGrp="1"/>
          </p:cNvSpPr>
          <p:nvPr>
            <p:ph type="sldNum" idx="11"/>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0000000-1234-1234-1234-123412341234}" type="slidenum">
              <a:rPr kumimoji="0" lang="en" sz="1950" b="1"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a:t>
            </a:fld>
            <a:endParaRPr kumimoji="0" lang="en" sz="1950" b="1" i="0" u="none" strike="noStrike" kern="1200" cap="none" spc="0" normalizeH="0" baseline="0" noProof="0">
              <a:ln>
                <a:noFill/>
              </a:ln>
              <a:solidFill>
                <a:prstClr val="black"/>
              </a:solidFill>
              <a:effectLst/>
              <a:uLnTx/>
              <a:uFillTx/>
              <a:latin typeface="Calibri"/>
              <a:ea typeface="+mn-ea"/>
              <a:cs typeface="+mn-cs"/>
            </a:endParaRPr>
          </a:p>
        </p:txBody>
      </p:sp>
      <p:sp>
        <p:nvSpPr>
          <p:cNvPr id="8" name="TextBox 8">
            <a:extLst>
              <a:ext uri="{FF2B5EF4-FFF2-40B4-BE49-F238E27FC236}">
                <a16:creationId xmlns:a16="http://schemas.microsoft.com/office/drawing/2014/main" id="{3DEE3A54-D238-9845-D155-78C68A352DAD}"/>
              </a:ext>
            </a:extLst>
          </p:cNvPr>
          <p:cNvSpPr txBox="1"/>
          <p:nvPr/>
        </p:nvSpPr>
        <p:spPr>
          <a:xfrm>
            <a:off x="1523039" y="2571096"/>
            <a:ext cx="3665028" cy="58477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a:ln>
                <a:noFill/>
              </a:ln>
              <a:solidFill>
                <a:prstClr val="black"/>
              </a:solidFill>
              <a:effectLst/>
              <a:uLnTx/>
              <a:uFillTx/>
              <a:latin typeface="Calibri"/>
              <a:ea typeface="Calibri"/>
              <a:cs typeface="Calibri"/>
            </a:endParaRPr>
          </a:p>
        </p:txBody>
      </p:sp>
      <p:sp>
        <p:nvSpPr>
          <p:cNvPr id="16" name="TextBox 15">
            <a:extLst>
              <a:ext uri="{FF2B5EF4-FFF2-40B4-BE49-F238E27FC236}">
                <a16:creationId xmlns:a16="http://schemas.microsoft.com/office/drawing/2014/main" id="{79FC651E-90DD-5E55-F8BE-173F69E40B84}"/>
              </a:ext>
            </a:extLst>
          </p:cNvPr>
          <p:cNvSpPr txBox="1"/>
          <p:nvPr/>
        </p:nvSpPr>
        <p:spPr>
          <a:xfrm>
            <a:off x="696036" y="9057471"/>
            <a:ext cx="17346304" cy="954107"/>
          </a:xfrm>
          <a:prstGeom prst="rect">
            <a:avLst/>
          </a:prstGeom>
          <a:noFill/>
          <a:ln w="28575">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dirty="0">
                <a:solidFill>
                  <a:srgbClr val="A10202"/>
                </a:solidFill>
                <a:ea typeface="Calibri"/>
                <a:cs typeface="Calibri"/>
              </a:rPr>
              <a:t>Sales grew by $223.5K (7.3%), driven mainly by a 6.2% increase in rate, while volume growth was modest at 1.2%, showing that price improvement was the primary driver of overall performance.</a:t>
            </a:r>
            <a:endParaRPr lang="en-US" sz="2800" dirty="0"/>
          </a:p>
        </p:txBody>
      </p:sp>
      <p:pic>
        <p:nvPicPr>
          <p:cNvPr id="12" name="Picture 11" descr="A close-up of a computer screen&#10;&#10;AI-generated content may be incorrect.">
            <a:extLst>
              <a:ext uri="{FF2B5EF4-FFF2-40B4-BE49-F238E27FC236}">
                <a16:creationId xmlns:a16="http://schemas.microsoft.com/office/drawing/2014/main" id="{263F3D6E-0387-27BA-6E0D-503B71025570}"/>
              </a:ext>
            </a:extLst>
          </p:cNvPr>
          <p:cNvPicPr>
            <a:picLocks noChangeAspect="1"/>
          </p:cNvPicPr>
          <p:nvPr/>
        </p:nvPicPr>
        <p:blipFill>
          <a:blip r:embed="rId2"/>
          <a:stretch>
            <a:fillRect/>
          </a:stretch>
        </p:blipFill>
        <p:spPr>
          <a:xfrm>
            <a:off x="696036" y="4391287"/>
            <a:ext cx="17346304" cy="3821432"/>
          </a:xfrm>
          <a:prstGeom prst="rect">
            <a:avLst/>
          </a:prstGeom>
        </p:spPr>
      </p:pic>
      <p:pic>
        <p:nvPicPr>
          <p:cNvPr id="9" name="Picture 8">
            <a:extLst>
              <a:ext uri="{FF2B5EF4-FFF2-40B4-BE49-F238E27FC236}">
                <a16:creationId xmlns:a16="http://schemas.microsoft.com/office/drawing/2014/main" id="{BAEFD7E9-BE66-49B7-2D44-4FF84B5C1660}"/>
              </a:ext>
            </a:extLst>
          </p:cNvPr>
          <p:cNvPicPr>
            <a:picLocks noChangeAspect="1"/>
          </p:cNvPicPr>
          <p:nvPr/>
        </p:nvPicPr>
        <p:blipFill>
          <a:blip r:embed="rId3"/>
          <a:stretch>
            <a:fillRect/>
          </a:stretch>
        </p:blipFill>
        <p:spPr>
          <a:xfrm>
            <a:off x="696036" y="2518898"/>
            <a:ext cx="17346304" cy="1457528"/>
          </a:xfrm>
          <a:prstGeom prst="rect">
            <a:avLst/>
          </a:prstGeom>
        </p:spPr>
      </p:pic>
      <p:sp>
        <p:nvSpPr>
          <p:cNvPr id="11" name="Rectangle 10">
            <a:extLst>
              <a:ext uri="{FF2B5EF4-FFF2-40B4-BE49-F238E27FC236}">
                <a16:creationId xmlns:a16="http://schemas.microsoft.com/office/drawing/2014/main" id="{70E2915C-2846-1BA2-826A-60E459EC6732}"/>
              </a:ext>
            </a:extLst>
          </p:cNvPr>
          <p:cNvSpPr/>
          <p:nvPr/>
        </p:nvSpPr>
        <p:spPr>
          <a:xfrm>
            <a:off x="696036" y="2530426"/>
            <a:ext cx="6018663" cy="1412756"/>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US"/>
          </a:p>
        </p:txBody>
      </p:sp>
      <p:sp>
        <p:nvSpPr>
          <p:cNvPr id="14" name="Arrow: Down 13">
            <a:extLst>
              <a:ext uri="{FF2B5EF4-FFF2-40B4-BE49-F238E27FC236}">
                <a16:creationId xmlns:a16="http://schemas.microsoft.com/office/drawing/2014/main" id="{FB81D95E-111E-37AE-0733-021FCA1CA95F}"/>
              </a:ext>
            </a:extLst>
          </p:cNvPr>
          <p:cNvSpPr/>
          <p:nvPr/>
        </p:nvSpPr>
        <p:spPr>
          <a:xfrm>
            <a:off x="3305139" y="1577223"/>
            <a:ext cx="800456" cy="908431"/>
          </a:xfrm>
          <a:prstGeom prst="downArrow">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EBC23CCD-C5B4-BCE6-7E1E-67E8F8298732}"/>
              </a:ext>
            </a:extLst>
          </p:cNvPr>
          <p:cNvSpPr/>
          <p:nvPr/>
        </p:nvSpPr>
        <p:spPr>
          <a:xfrm>
            <a:off x="6714699" y="2518898"/>
            <a:ext cx="11327641" cy="1412756"/>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US"/>
          </a:p>
        </p:txBody>
      </p:sp>
      <p:sp>
        <p:nvSpPr>
          <p:cNvPr id="20" name="Arrow: Down 19">
            <a:extLst>
              <a:ext uri="{FF2B5EF4-FFF2-40B4-BE49-F238E27FC236}">
                <a16:creationId xmlns:a16="http://schemas.microsoft.com/office/drawing/2014/main" id="{45097633-5892-0754-549B-6A9E01FBE454}"/>
              </a:ext>
            </a:extLst>
          </p:cNvPr>
          <p:cNvSpPr/>
          <p:nvPr/>
        </p:nvSpPr>
        <p:spPr>
          <a:xfrm>
            <a:off x="11681251" y="1553204"/>
            <a:ext cx="800456" cy="908431"/>
          </a:xfrm>
          <a:prstGeom prst="downArrow">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 name="TextBox 4">
            <a:extLst>
              <a:ext uri="{FF2B5EF4-FFF2-40B4-BE49-F238E27FC236}">
                <a16:creationId xmlns:a16="http://schemas.microsoft.com/office/drawing/2014/main" id="{5D98841A-AD7E-A602-1B89-3C6D3BC8111B}"/>
              </a:ext>
            </a:extLst>
          </p:cNvPr>
          <p:cNvSpPr txBox="1"/>
          <p:nvPr/>
        </p:nvSpPr>
        <p:spPr>
          <a:xfrm>
            <a:off x="957293" y="349713"/>
            <a:ext cx="15288349" cy="707886"/>
          </a:xfrm>
          <a:prstGeom prst="rect">
            <a:avLst/>
          </a:prstGeom>
          <a:noFill/>
        </p:spPr>
        <p:txBody>
          <a:bodyPr wrap="square" lIns="91440" tIns="45720" rIns="91440" bIns="4572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4000" b="1" dirty="0">
                <a:solidFill>
                  <a:schemeClr val="accent6">
                    <a:lumMod val="75000"/>
                  </a:schemeClr>
                </a:solidFill>
                <a:ea typeface="Calibri"/>
                <a:cs typeface="Calibri"/>
              </a:rPr>
              <a:t>VMR: Collins Aerospace- - Sales Performance Analysis</a:t>
            </a:r>
          </a:p>
        </p:txBody>
      </p:sp>
    </p:spTree>
    <p:extLst>
      <p:ext uri="{BB962C8B-B14F-4D97-AF65-F5344CB8AC3E}">
        <p14:creationId xmlns:p14="http://schemas.microsoft.com/office/powerpoint/2010/main" val="76423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xit" presetSubtype="0" fill="hold" grpId="0" nodeType="clickEffect">
                                  <p:stCondLst>
                                    <p:cond delay="0"/>
                                  </p:stCondLst>
                                  <p:childTnLst>
                                    <p:animEffect transition="out" filter="fade">
                                      <p:cBhvr>
                                        <p:cTn id="6" dur="1000"/>
                                        <p:tgtEl>
                                          <p:spTgt spid="11"/>
                                        </p:tgtEl>
                                      </p:cBhvr>
                                    </p:animEffect>
                                    <p:anim calcmode="lin" valueType="num">
                                      <p:cBhvr>
                                        <p:cTn id="7" dur="1000"/>
                                        <p:tgtEl>
                                          <p:spTgt spid="11"/>
                                        </p:tgtEl>
                                        <p:attrNameLst>
                                          <p:attrName>ppt_x</p:attrName>
                                        </p:attrNameLst>
                                      </p:cBhvr>
                                      <p:tavLst>
                                        <p:tav tm="0">
                                          <p:val>
                                            <p:strVal val="ppt_x"/>
                                          </p:val>
                                        </p:tav>
                                        <p:tav tm="100000">
                                          <p:val>
                                            <p:strVal val="ppt_x"/>
                                          </p:val>
                                        </p:tav>
                                      </p:tavLst>
                                    </p:anim>
                                    <p:anim calcmode="lin" valueType="num">
                                      <p:cBhvr>
                                        <p:cTn id="8" dur="1000"/>
                                        <p:tgtEl>
                                          <p:spTgt spid="11"/>
                                        </p:tgtEl>
                                        <p:attrNameLst>
                                          <p:attrName>ppt_y</p:attrName>
                                        </p:attrNameLst>
                                      </p:cBhvr>
                                      <p:tavLst>
                                        <p:tav tm="0">
                                          <p:val>
                                            <p:strVal val="ppt_y"/>
                                          </p:val>
                                        </p:tav>
                                        <p:tav tm="100000">
                                          <p:val>
                                            <p:strVal val="ppt_y+.1"/>
                                          </p:val>
                                        </p:tav>
                                      </p:tavLst>
                                    </p:anim>
                                    <p:set>
                                      <p:cBhvr>
                                        <p:cTn id="9" dur="1" fill="hold">
                                          <p:stCondLst>
                                            <p:cond delay="999"/>
                                          </p:stCondLst>
                                        </p:cTn>
                                        <p:tgtEl>
                                          <p:spTgt spid="11"/>
                                        </p:tgtEl>
                                        <p:attrNameLst>
                                          <p:attrName>style.visibility</p:attrName>
                                        </p:attrNameLst>
                                      </p:cBhvr>
                                      <p:to>
                                        <p:strVal val="hidden"/>
                                      </p:to>
                                    </p:set>
                                  </p:childTnLst>
                                </p:cTn>
                              </p:par>
                              <p:par>
                                <p:cTn id="10" presetID="42" presetClass="exit" presetSubtype="0" fill="hold" grpId="0" nodeType="withEffect">
                                  <p:stCondLst>
                                    <p:cond delay="0"/>
                                  </p:stCondLst>
                                  <p:childTnLst>
                                    <p:animEffect transition="out" filter="fade">
                                      <p:cBhvr>
                                        <p:cTn id="11" dur="1000"/>
                                        <p:tgtEl>
                                          <p:spTgt spid="14"/>
                                        </p:tgtEl>
                                      </p:cBhvr>
                                    </p:animEffect>
                                    <p:anim calcmode="lin" valueType="num">
                                      <p:cBhvr>
                                        <p:cTn id="12" dur="1000"/>
                                        <p:tgtEl>
                                          <p:spTgt spid="14"/>
                                        </p:tgtEl>
                                        <p:attrNameLst>
                                          <p:attrName>ppt_x</p:attrName>
                                        </p:attrNameLst>
                                      </p:cBhvr>
                                      <p:tavLst>
                                        <p:tav tm="0">
                                          <p:val>
                                            <p:strVal val="ppt_x"/>
                                          </p:val>
                                        </p:tav>
                                        <p:tav tm="100000">
                                          <p:val>
                                            <p:strVal val="ppt_x"/>
                                          </p:val>
                                        </p:tav>
                                      </p:tavLst>
                                    </p:anim>
                                    <p:anim calcmode="lin" valueType="num">
                                      <p:cBhvr>
                                        <p:cTn id="13" dur="1000"/>
                                        <p:tgtEl>
                                          <p:spTgt spid="14"/>
                                        </p:tgtEl>
                                        <p:attrNameLst>
                                          <p:attrName>ppt_y</p:attrName>
                                        </p:attrNameLst>
                                      </p:cBhvr>
                                      <p:tavLst>
                                        <p:tav tm="0">
                                          <p:val>
                                            <p:strVal val="ppt_y"/>
                                          </p:val>
                                        </p:tav>
                                        <p:tav tm="100000">
                                          <p:val>
                                            <p:strVal val="ppt_y+.1"/>
                                          </p:val>
                                        </p:tav>
                                      </p:tavLst>
                                    </p:anim>
                                    <p:set>
                                      <p:cBhvr>
                                        <p:cTn id="14" dur="1" fill="hold">
                                          <p:stCondLst>
                                            <p:cond delay="999"/>
                                          </p:stCondLst>
                                        </p:cTn>
                                        <p:tgtEl>
                                          <p:spTgt spid="14"/>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47"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1000"/>
                                        <p:tgtEl>
                                          <p:spTgt spid="19"/>
                                        </p:tgtEl>
                                      </p:cBhvr>
                                    </p:animEffect>
                                    <p:anim calcmode="lin" valueType="num">
                                      <p:cBhvr>
                                        <p:cTn id="20" dur="1000" fill="hold"/>
                                        <p:tgtEl>
                                          <p:spTgt spid="19"/>
                                        </p:tgtEl>
                                        <p:attrNameLst>
                                          <p:attrName>ppt_x</p:attrName>
                                        </p:attrNameLst>
                                      </p:cBhvr>
                                      <p:tavLst>
                                        <p:tav tm="0">
                                          <p:val>
                                            <p:strVal val="#ppt_x"/>
                                          </p:val>
                                        </p:tav>
                                        <p:tav tm="100000">
                                          <p:val>
                                            <p:strVal val="#ppt_x"/>
                                          </p:val>
                                        </p:tav>
                                      </p:tavLst>
                                    </p:anim>
                                    <p:anim calcmode="lin" valueType="num">
                                      <p:cBhvr>
                                        <p:cTn id="21" dur="1000" fill="hold"/>
                                        <p:tgtEl>
                                          <p:spTgt spid="19"/>
                                        </p:tgtEl>
                                        <p:attrNameLst>
                                          <p:attrName>ppt_y</p:attrName>
                                        </p:attrNameLst>
                                      </p:cBhvr>
                                      <p:tavLst>
                                        <p:tav tm="0">
                                          <p:val>
                                            <p:strVal val="#ppt_y-.1"/>
                                          </p:val>
                                        </p:tav>
                                        <p:tav tm="100000">
                                          <p:val>
                                            <p:strVal val="#ppt_y"/>
                                          </p:val>
                                        </p:tav>
                                      </p:tavLst>
                                    </p:anim>
                                  </p:childTnLst>
                                </p:cTn>
                              </p:par>
                              <p:par>
                                <p:cTn id="22" presetID="47" presetClass="entr" presetSubtype="0" fill="hold" grpId="0" nodeType="with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fade">
                                      <p:cBhvr>
                                        <p:cTn id="24" dur="1000"/>
                                        <p:tgtEl>
                                          <p:spTgt spid="20"/>
                                        </p:tgtEl>
                                      </p:cBhvr>
                                    </p:animEffect>
                                    <p:anim calcmode="lin" valueType="num">
                                      <p:cBhvr>
                                        <p:cTn id="25" dur="1000" fill="hold"/>
                                        <p:tgtEl>
                                          <p:spTgt spid="20"/>
                                        </p:tgtEl>
                                        <p:attrNameLst>
                                          <p:attrName>ppt_x</p:attrName>
                                        </p:attrNameLst>
                                      </p:cBhvr>
                                      <p:tavLst>
                                        <p:tav tm="0">
                                          <p:val>
                                            <p:strVal val="#ppt_x"/>
                                          </p:val>
                                        </p:tav>
                                        <p:tav tm="100000">
                                          <p:val>
                                            <p:strVal val="#ppt_x"/>
                                          </p:val>
                                        </p:tav>
                                      </p:tavLst>
                                    </p:anim>
                                    <p:anim calcmode="lin" valueType="num">
                                      <p:cBhvr>
                                        <p:cTn id="26"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4" grpId="0" animBg="1"/>
      <p:bldP spid="19" grpId="0" animBg="1"/>
      <p:bldP spid="20"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72D660-6246-8FDE-9DDC-22DE57BDAE81}"/>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2071BEC-D00C-9475-8246-536B430B9388}"/>
              </a:ext>
            </a:extLst>
          </p:cNvPr>
          <p:cNvSpPr/>
          <p:nvPr/>
        </p:nvSpPr>
        <p:spPr>
          <a:xfrm>
            <a:off x="-207034" y="0"/>
            <a:ext cx="737937" cy="10287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prstClr val="white"/>
              </a:solidFill>
              <a:effectLst/>
              <a:uLnTx/>
              <a:uFillTx/>
              <a:latin typeface="Calibri"/>
              <a:ea typeface="+mn-ea"/>
              <a:cs typeface="+mn-cs"/>
            </a:endParaRPr>
          </a:p>
        </p:txBody>
      </p:sp>
      <p:sp>
        <p:nvSpPr>
          <p:cNvPr id="5" name="Slide Number Placeholder 4">
            <a:extLst>
              <a:ext uri="{FF2B5EF4-FFF2-40B4-BE49-F238E27FC236}">
                <a16:creationId xmlns:a16="http://schemas.microsoft.com/office/drawing/2014/main" id="{19ABA80E-AAA2-5842-A03B-DABEC6D9EE50}"/>
              </a:ext>
            </a:extLst>
          </p:cNvPr>
          <p:cNvSpPr>
            <a:spLocks noGrp="1"/>
          </p:cNvSpPr>
          <p:nvPr>
            <p:ph type="sldNum" idx="11"/>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0000000-1234-1234-1234-123412341234}" type="slidenum">
              <a:rPr kumimoji="0" lang="en" sz="1950" b="1"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13</a:t>
            </a:fld>
            <a:endParaRPr kumimoji="0" lang="en" sz="1950" b="1" i="0" u="none" strike="noStrike" kern="1200" cap="none" spc="0" normalizeH="0" baseline="0" noProof="0">
              <a:ln>
                <a:noFill/>
              </a:ln>
              <a:solidFill>
                <a:prstClr val="black"/>
              </a:solidFill>
              <a:effectLst/>
              <a:uLnTx/>
              <a:uFillTx/>
              <a:latin typeface="Calibri"/>
              <a:ea typeface="+mn-ea"/>
              <a:cs typeface="+mn-cs"/>
            </a:endParaRPr>
          </a:p>
        </p:txBody>
      </p:sp>
      <p:sp>
        <p:nvSpPr>
          <p:cNvPr id="8" name="TextBox 8">
            <a:extLst>
              <a:ext uri="{FF2B5EF4-FFF2-40B4-BE49-F238E27FC236}">
                <a16:creationId xmlns:a16="http://schemas.microsoft.com/office/drawing/2014/main" id="{1544A677-568D-EBFD-300A-5D930B2B1F31}"/>
              </a:ext>
            </a:extLst>
          </p:cNvPr>
          <p:cNvSpPr txBox="1"/>
          <p:nvPr/>
        </p:nvSpPr>
        <p:spPr>
          <a:xfrm>
            <a:off x="1523039" y="2571096"/>
            <a:ext cx="3665028" cy="58477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a:ln>
                <a:noFill/>
              </a:ln>
              <a:solidFill>
                <a:prstClr val="black"/>
              </a:solidFill>
              <a:effectLst/>
              <a:uLnTx/>
              <a:uFillTx/>
              <a:latin typeface="Calibri"/>
              <a:ea typeface="Calibri"/>
              <a:cs typeface="Calibri"/>
            </a:endParaRPr>
          </a:p>
        </p:txBody>
      </p:sp>
      <p:sp>
        <p:nvSpPr>
          <p:cNvPr id="16" name="TextBox 15">
            <a:extLst>
              <a:ext uri="{FF2B5EF4-FFF2-40B4-BE49-F238E27FC236}">
                <a16:creationId xmlns:a16="http://schemas.microsoft.com/office/drawing/2014/main" id="{E9C8F97A-5E9E-96B4-33EE-DC3AEFC3F39C}"/>
              </a:ext>
            </a:extLst>
          </p:cNvPr>
          <p:cNvSpPr txBox="1"/>
          <p:nvPr/>
        </p:nvSpPr>
        <p:spPr>
          <a:xfrm>
            <a:off x="778530" y="9057471"/>
            <a:ext cx="17346304" cy="954107"/>
          </a:xfrm>
          <a:prstGeom prst="rect">
            <a:avLst/>
          </a:prstGeom>
          <a:noFill/>
          <a:ln w="28575">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dirty="0">
                <a:solidFill>
                  <a:srgbClr val="A10202"/>
                </a:solidFill>
                <a:ea typeface="Calibri"/>
                <a:cs typeface="Calibri"/>
              </a:rPr>
              <a:t>Sales, volume, and rate trends stayed relatively stable month to month, with overall growth driven by a few high-performing parts</a:t>
            </a:r>
            <a:endParaRPr lang="en-US" sz="2800" dirty="0"/>
          </a:p>
        </p:txBody>
      </p:sp>
      <p:pic>
        <p:nvPicPr>
          <p:cNvPr id="24" name="Picture 23" descr="A graph with blue lines&#10;&#10;AI-generated content may be incorrect.">
            <a:extLst>
              <a:ext uri="{FF2B5EF4-FFF2-40B4-BE49-F238E27FC236}">
                <a16:creationId xmlns:a16="http://schemas.microsoft.com/office/drawing/2014/main" id="{80528E26-C406-A537-DE26-0A34E025C88F}"/>
              </a:ext>
            </a:extLst>
          </p:cNvPr>
          <p:cNvPicPr>
            <a:picLocks noChangeAspect="1"/>
          </p:cNvPicPr>
          <p:nvPr/>
        </p:nvPicPr>
        <p:blipFill>
          <a:blip r:embed="rId2"/>
          <a:stretch>
            <a:fillRect/>
          </a:stretch>
        </p:blipFill>
        <p:spPr>
          <a:xfrm>
            <a:off x="709146" y="1866234"/>
            <a:ext cx="17333731" cy="2234918"/>
          </a:xfrm>
          <a:prstGeom prst="rect">
            <a:avLst/>
          </a:prstGeom>
        </p:spPr>
      </p:pic>
      <p:pic>
        <p:nvPicPr>
          <p:cNvPr id="26" name="Picture 25" descr="A screenshot of a computer&#10;&#10;AI-generated content may be incorrect.">
            <a:extLst>
              <a:ext uri="{FF2B5EF4-FFF2-40B4-BE49-F238E27FC236}">
                <a16:creationId xmlns:a16="http://schemas.microsoft.com/office/drawing/2014/main" id="{738E3566-077C-F6D5-5E27-0CCFFF2A8D19}"/>
              </a:ext>
            </a:extLst>
          </p:cNvPr>
          <p:cNvPicPr>
            <a:picLocks noChangeAspect="1"/>
          </p:cNvPicPr>
          <p:nvPr/>
        </p:nvPicPr>
        <p:blipFill>
          <a:blip r:embed="rId3"/>
          <a:stretch>
            <a:fillRect/>
          </a:stretch>
        </p:blipFill>
        <p:spPr>
          <a:xfrm>
            <a:off x="709146" y="4806014"/>
            <a:ext cx="17415688" cy="3816563"/>
          </a:xfrm>
          <a:prstGeom prst="rect">
            <a:avLst/>
          </a:prstGeom>
        </p:spPr>
      </p:pic>
      <p:sp>
        <p:nvSpPr>
          <p:cNvPr id="27" name="Rectangle 26">
            <a:extLst>
              <a:ext uri="{FF2B5EF4-FFF2-40B4-BE49-F238E27FC236}">
                <a16:creationId xmlns:a16="http://schemas.microsoft.com/office/drawing/2014/main" id="{3FBB359E-4EAF-08D1-3862-9EB13FA57A55}"/>
              </a:ext>
            </a:extLst>
          </p:cNvPr>
          <p:cNvSpPr/>
          <p:nvPr/>
        </p:nvSpPr>
        <p:spPr>
          <a:xfrm>
            <a:off x="709146" y="1201003"/>
            <a:ext cx="17415688" cy="3499141"/>
          </a:xfrm>
          <a:prstGeom prst="rect">
            <a:avLst/>
          </a:prstGeom>
          <a:noFill/>
          <a:ln w="7620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US"/>
          </a:p>
        </p:txBody>
      </p:sp>
      <p:sp>
        <p:nvSpPr>
          <p:cNvPr id="28" name="Arrow: Down 27">
            <a:extLst>
              <a:ext uri="{FF2B5EF4-FFF2-40B4-BE49-F238E27FC236}">
                <a16:creationId xmlns:a16="http://schemas.microsoft.com/office/drawing/2014/main" id="{3B4B43AA-A63D-CC04-EB12-EC85BB6C5B47}"/>
              </a:ext>
            </a:extLst>
          </p:cNvPr>
          <p:cNvSpPr/>
          <p:nvPr/>
        </p:nvSpPr>
        <p:spPr>
          <a:xfrm>
            <a:off x="8713745" y="-155025"/>
            <a:ext cx="737937" cy="1303093"/>
          </a:xfrm>
          <a:prstGeom prst="downArrow">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94275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0.00174 0.01034 L 0.00504 0.34861 " pathEditMode="relative" rAng="0" ptsTypes="AA">
                                      <p:cBhvr>
                                        <p:cTn id="6" dur="2000" fill="hold"/>
                                        <p:tgtEl>
                                          <p:spTgt spid="28"/>
                                        </p:tgtEl>
                                        <p:attrNameLst>
                                          <p:attrName>ppt_x</p:attrName>
                                          <p:attrName>ppt_y</p:attrName>
                                        </p:attrNameLst>
                                      </p:cBhvr>
                                      <p:rCtr x="165" y="16914"/>
                                    </p:animMotion>
                                  </p:childTnLst>
                                </p:cTn>
                              </p:par>
                              <p:par>
                                <p:cTn id="7" presetID="42" presetClass="path" presetSubtype="0" accel="50000" decel="50000" fill="hold" grpId="0" nodeType="withEffect">
                                  <p:stCondLst>
                                    <p:cond delay="0"/>
                                  </p:stCondLst>
                                  <p:childTnLst>
                                    <p:animMotion origin="layout" path="M -5.55556E-7 -2.71605E-6 L 0.00191 0.36852 " pathEditMode="relative" rAng="0" ptsTypes="AA">
                                      <p:cBhvr>
                                        <p:cTn id="8" dur="2000" fill="hold"/>
                                        <p:tgtEl>
                                          <p:spTgt spid="27"/>
                                        </p:tgtEl>
                                        <p:attrNameLst>
                                          <p:attrName>ppt_x</p:attrName>
                                          <p:attrName>ppt_y</p:attrName>
                                        </p:attrNameLst>
                                      </p:cBhvr>
                                      <p:rCtr x="95" y="1842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lide Number Placeholder 1"/>
          <p:cNvSpPr>
            <a:spLocks noGrp="1"/>
          </p:cNvSpPr>
          <p:nvPr>
            <p:ph type="sldNum" idx="11"/>
          </p:nvPr>
        </p:nvSpPr>
        <p:spPr>
          <a:xfrm flipH="1">
            <a:off x="17073349" y="9799093"/>
            <a:ext cx="511328" cy="130791"/>
          </a:xfrm>
        </p:spPr>
        <p:txBody>
          <a:bodyPr/>
          <a:lstStyle/>
          <a:p>
            <a:pPr algn="r"/>
            <a:fld id="{00000000-1234-1234-1234-123412341234}" type="slidenum">
              <a:rPr lang="en" sz="1950"/>
              <a:pPr algn="r"/>
              <a:t>14</a:t>
            </a:fld>
            <a:endParaRPr lang="en" sz="1950"/>
          </a:p>
        </p:txBody>
      </p:sp>
      <p:sp>
        <p:nvSpPr>
          <p:cNvPr id="4" name="Rectangle 3">
            <a:extLst>
              <a:ext uri="{FF2B5EF4-FFF2-40B4-BE49-F238E27FC236}">
                <a16:creationId xmlns:a16="http://schemas.microsoft.com/office/drawing/2014/main" id="{D1350EF2-BA23-0B09-55D4-4EE619ED06FE}"/>
              </a:ext>
            </a:extLst>
          </p:cNvPr>
          <p:cNvSpPr/>
          <p:nvPr/>
        </p:nvSpPr>
        <p:spPr>
          <a:xfrm>
            <a:off x="-207034" y="0"/>
            <a:ext cx="737937" cy="10287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 name="Content Placeholder 4">
            <a:extLst>
              <a:ext uri="{FF2B5EF4-FFF2-40B4-BE49-F238E27FC236}">
                <a16:creationId xmlns:a16="http://schemas.microsoft.com/office/drawing/2014/main" id="{138A10CD-654D-25B7-55A7-866A0B2A7183}"/>
              </a:ext>
            </a:extLst>
          </p:cNvPr>
          <p:cNvSpPr txBox="1">
            <a:spLocks/>
          </p:cNvSpPr>
          <p:nvPr/>
        </p:nvSpPr>
        <p:spPr>
          <a:xfrm>
            <a:off x="1095236" y="8714792"/>
            <a:ext cx="15288349" cy="1215092"/>
          </a:xfrm>
          <a:prstGeom prst="rect">
            <a:avLst/>
          </a:prstGeom>
          <a:noFill/>
          <a:ln w="28575" cap="flat" cmpd="sng" algn="ctr">
            <a:solidFill>
              <a:schemeClr val="tx1">
                <a:lumMod val="95000"/>
                <a:lumOff val="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t" anchorCtr="0">
            <a:noAutofit/>
          </a:bodyPr>
          <a:lstStyle>
            <a:lvl1pPr marL="342900" indent="-342900" algn="l" defTabSz="457200" rtl="0" eaLnBrk="1" latinLnBrk="0" hangingPunct="1">
              <a:spcBef>
                <a:spcPct val="20000"/>
              </a:spcBef>
              <a:buClr>
                <a:srgbClr val="FFB932"/>
              </a:buClr>
              <a:buFont typeface="Wingdings" panose="05000000000000000000" pitchFamily="2" charset="2"/>
              <a:buChar char="§"/>
              <a:defRPr sz="2000" kern="1200">
                <a:solidFill>
                  <a:schemeClr val="lt1"/>
                </a:solidFill>
                <a:latin typeface="+mn-lt"/>
                <a:ea typeface="+mn-ea"/>
                <a:cs typeface="+mn-cs"/>
              </a:defRPr>
            </a:lvl1pPr>
            <a:lvl2pPr marL="742950" indent="-285750" algn="l" defTabSz="457200" rtl="0" eaLnBrk="1" latinLnBrk="0" hangingPunct="1">
              <a:spcBef>
                <a:spcPct val="20000"/>
              </a:spcBef>
              <a:buClr>
                <a:schemeClr val="tx1">
                  <a:lumMod val="75000"/>
                </a:schemeClr>
              </a:buClr>
              <a:buFont typeface="Arial" panose="020B0604020202020204" pitchFamily="34" charset="0"/>
              <a:buChar char="•"/>
              <a:defRPr sz="1800" kern="1200">
                <a:solidFill>
                  <a:schemeClr val="lt1"/>
                </a:solidFill>
                <a:latin typeface="+mn-lt"/>
                <a:ea typeface="+mn-ea"/>
                <a:cs typeface="+mn-cs"/>
              </a:defRPr>
            </a:lvl2pPr>
            <a:lvl3pPr marL="1143000" indent="-228600" algn="l" defTabSz="457200" rtl="0" eaLnBrk="1" latinLnBrk="0" hangingPunct="1">
              <a:spcBef>
                <a:spcPct val="20000"/>
              </a:spcBef>
              <a:buFont typeface="Helvetica" panose="020B0604020202020204" pitchFamily="34" charset="0"/>
              <a:buChar char="˗"/>
              <a:defRPr sz="1600" kern="1200">
                <a:solidFill>
                  <a:schemeClr val="lt1"/>
                </a:solidFill>
                <a:latin typeface="+mn-lt"/>
                <a:ea typeface="+mn-ea"/>
                <a:cs typeface="+mn-cs"/>
              </a:defRPr>
            </a:lvl3pPr>
            <a:lvl4pPr marL="1600200" indent="-228600" algn="l" defTabSz="457200" rtl="0" eaLnBrk="1" latinLnBrk="0" hangingPunct="1">
              <a:spcBef>
                <a:spcPct val="20000"/>
              </a:spcBef>
              <a:buFont typeface="Arial"/>
              <a:buChar char="–"/>
              <a:defRPr sz="1600" kern="1200">
                <a:solidFill>
                  <a:schemeClr val="lt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lt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lt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lt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lt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lt1"/>
                </a:solidFill>
                <a:latin typeface="+mn-lt"/>
                <a:ea typeface="+mn-ea"/>
                <a:cs typeface="+mn-cs"/>
              </a:defRPr>
            </a:lvl9pPr>
          </a:lstStyle>
          <a:p>
            <a:pPr marL="0" indent="0" algn="ctr">
              <a:lnSpc>
                <a:spcPct val="120000"/>
              </a:lnSpc>
              <a:spcBef>
                <a:spcPts val="0"/>
              </a:spcBef>
              <a:buClrTx/>
              <a:buNone/>
            </a:pPr>
            <a:r>
              <a:rPr lang="en-US" sz="3200" dirty="0">
                <a:solidFill>
                  <a:srgbClr val="C00000"/>
                </a:solidFill>
                <a:cs typeface="Arial"/>
              </a:rPr>
              <a:t>Collins’ sales grew 7.3% mainly because prices improved (rate +$189K ≈ 85% of growth), with a small boost from volume and a slight drag from product mix.</a:t>
            </a:r>
          </a:p>
        </p:txBody>
      </p:sp>
      <p:sp>
        <p:nvSpPr>
          <p:cNvPr id="6" name="Content Placeholder 2">
            <a:extLst>
              <a:ext uri="{FF2B5EF4-FFF2-40B4-BE49-F238E27FC236}">
                <a16:creationId xmlns:a16="http://schemas.microsoft.com/office/drawing/2014/main" id="{4F3CF33D-87D6-621D-15C5-1691922DF2E5}"/>
              </a:ext>
            </a:extLst>
          </p:cNvPr>
          <p:cNvSpPr txBox="1">
            <a:spLocks/>
          </p:cNvSpPr>
          <p:nvPr/>
        </p:nvSpPr>
        <p:spPr>
          <a:xfrm>
            <a:off x="1021191" y="1832607"/>
            <a:ext cx="9392051" cy="6564574"/>
          </a:xfrm>
          <a:prstGeom prst="rect">
            <a:avLst/>
          </a:prstGeom>
        </p:spPr>
        <p:txBody>
          <a:bodyPr/>
          <a:lstStyle>
            <a:lvl1pPr marL="514350" indent="-514350" algn="l" defTabSz="685800" rtl="0" eaLnBrk="1" latinLnBrk="0" hangingPunct="1">
              <a:spcBef>
                <a:spcPct val="20000"/>
              </a:spcBef>
              <a:buFont typeface="Arial"/>
              <a:buChar char="•"/>
              <a:defRPr sz="4800" kern="1200">
                <a:solidFill>
                  <a:schemeClr val="tx1"/>
                </a:solidFill>
                <a:latin typeface="+mn-lt"/>
                <a:ea typeface="+mn-ea"/>
                <a:cs typeface="+mn-cs"/>
              </a:defRPr>
            </a:lvl1pPr>
            <a:lvl2pPr marL="1114425" indent="-428625" algn="l" defTabSz="685800" rtl="0" eaLnBrk="1" latinLnBrk="0" hangingPunct="1">
              <a:spcBef>
                <a:spcPct val="20000"/>
              </a:spcBef>
              <a:buFont typeface="Arial"/>
              <a:buChar char="–"/>
              <a:defRPr sz="4200" kern="1200">
                <a:solidFill>
                  <a:schemeClr val="tx1"/>
                </a:solidFill>
                <a:latin typeface="+mn-lt"/>
                <a:ea typeface="+mn-ea"/>
                <a:cs typeface="+mn-cs"/>
              </a:defRPr>
            </a:lvl2pPr>
            <a:lvl3pPr marL="1714500" indent="-342900" algn="l" defTabSz="685800" rtl="0" eaLnBrk="1" latinLnBrk="0" hangingPunct="1">
              <a:spcBef>
                <a:spcPct val="20000"/>
              </a:spcBef>
              <a:buFont typeface="Arial"/>
              <a:buChar char="•"/>
              <a:defRPr sz="3600" kern="1200">
                <a:solidFill>
                  <a:schemeClr val="tx1"/>
                </a:solidFill>
                <a:latin typeface="+mn-lt"/>
                <a:ea typeface="+mn-ea"/>
                <a:cs typeface="+mn-cs"/>
              </a:defRPr>
            </a:lvl3pPr>
            <a:lvl4pPr marL="2400300" indent="-342900" algn="l" defTabSz="685800" rtl="0" eaLnBrk="1" latinLnBrk="0" hangingPunct="1">
              <a:spcBef>
                <a:spcPct val="20000"/>
              </a:spcBef>
              <a:buFont typeface="Arial"/>
              <a:buChar char="–"/>
              <a:defRPr sz="3000" kern="1200">
                <a:solidFill>
                  <a:schemeClr val="tx1"/>
                </a:solidFill>
                <a:latin typeface="+mn-lt"/>
                <a:ea typeface="+mn-ea"/>
                <a:cs typeface="+mn-cs"/>
              </a:defRPr>
            </a:lvl4pPr>
            <a:lvl5pPr marL="3086100" indent="-342900" algn="l" defTabSz="685800" rtl="0" eaLnBrk="1" latinLnBrk="0" hangingPunct="1">
              <a:spcBef>
                <a:spcPct val="20000"/>
              </a:spcBef>
              <a:buFont typeface="Arial"/>
              <a:buChar char="»"/>
              <a:defRPr sz="3000" kern="1200">
                <a:solidFill>
                  <a:schemeClr val="tx1"/>
                </a:solidFill>
                <a:latin typeface="+mn-lt"/>
                <a:ea typeface="+mn-ea"/>
                <a:cs typeface="+mn-cs"/>
              </a:defRPr>
            </a:lvl5pPr>
            <a:lvl6pPr marL="3771900" indent="-342900" algn="l" defTabSz="685800" rtl="0" eaLnBrk="1" latinLnBrk="0" hangingPunct="1">
              <a:spcBef>
                <a:spcPct val="20000"/>
              </a:spcBef>
              <a:buFont typeface="Arial"/>
              <a:buChar char="•"/>
              <a:defRPr sz="3000" kern="1200">
                <a:solidFill>
                  <a:schemeClr val="tx1"/>
                </a:solidFill>
                <a:latin typeface="+mn-lt"/>
                <a:ea typeface="+mn-ea"/>
                <a:cs typeface="+mn-cs"/>
              </a:defRPr>
            </a:lvl6pPr>
            <a:lvl7pPr marL="4457700" indent="-342900" algn="l" defTabSz="685800" rtl="0" eaLnBrk="1" latinLnBrk="0" hangingPunct="1">
              <a:spcBef>
                <a:spcPct val="20000"/>
              </a:spcBef>
              <a:buFont typeface="Arial"/>
              <a:buChar char="•"/>
              <a:defRPr sz="3000" kern="1200">
                <a:solidFill>
                  <a:schemeClr val="tx1"/>
                </a:solidFill>
                <a:latin typeface="+mn-lt"/>
                <a:ea typeface="+mn-ea"/>
                <a:cs typeface="+mn-cs"/>
              </a:defRPr>
            </a:lvl7pPr>
            <a:lvl8pPr marL="5143500" indent="-342900" algn="l" defTabSz="685800" rtl="0" eaLnBrk="1" latinLnBrk="0" hangingPunct="1">
              <a:spcBef>
                <a:spcPct val="20000"/>
              </a:spcBef>
              <a:buFont typeface="Arial"/>
              <a:buChar char="•"/>
              <a:defRPr sz="3000" kern="1200">
                <a:solidFill>
                  <a:schemeClr val="tx1"/>
                </a:solidFill>
                <a:latin typeface="+mn-lt"/>
                <a:ea typeface="+mn-ea"/>
                <a:cs typeface="+mn-cs"/>
              </a:defRPr>
            </a:lvl8pPr>
            <a:lvl9pPr marL="5829300" indent="-342900" algn="l" defTabSz="685800" rtl="0" eaLnBrk="1" latinLnBrk="0" hangingPunct="1">
              <a:spcBef>
                <a:spcPct val="20000"/>
              </a:spcBef>
              <a:buFont typeface="Arial"/>
              <a:buChar char="•"/>
              <a:defRPr sz="3000" kern="1200">
                <a:solidFill>
                  <a:schemeClr val="tx1"/>
                </a:solidFill>
                <a:latin typeface="+mn-lt"/>
                <a:ea typeface="+mn-ea"/>
                <a:cs typeface="+mn-cs"/>
              </a:defRPr>
            </a:lvl9pPr>
          </a:lstStyle>
          <a:p>
            <a:r>
              <a:rPr lang="en-US" sz="2800" b="1" dirty="0">
                <a:latin typeface="Aptos" panose="020B0004020202020204" pitchFamily="34" charset="0"/>
              </a:rPr>
              <a:t>Sales Growth Overview​</a:t>
            </a:r>
            <a:endParaRPr lang="en-US" sz="2400" dirty="0">
              <a:latin typeface="Aptos" panose="020B0004020202020204" pitchFamily="34" charset="0"/>
            </a:endParaRPr>
          </a:p>
          <a:p>
            <a:pPr marL="0" indent="0">
              <a:buNone/>
            </a:pPr>
            <a:r>
              <a:rPr lang="en-US" sz="2400" dirty="0">
                <a:latin typeface="Aptos" panose="020B0004020202020204" pitchFamily="34" charset="0"/>
              </a:rPr>
              <a:t>Sales increased by $223.5K, a 7.3% rise compared to last year, driven mainly by pricing adjustments.​</a:t>
            </a:r>
          </a:p>
          <a:p>
            <a:endParaRPr lang="en-US" sz="2400" dirty="0">
              <a:latin typeface="Aptos" panose="020B0004020202020204" pitchFamily="34" charset="0"/>
            </a:endParaRPr>
          </a:p>
          <a:p>
            <a:r>
              <a:rPr lang="en-US" sz="2800" b="1" dirty="0">
                <a:latin typeface="Aptos" panose="020B0004020202020204" pitchFamily="34" charset="0"/>
              </a:rPr>
              <a:t>Impact of Rate Effect​</a:t>
            </a:r>
            <a:endParaRPr lang="en-US" sz="2400" dirty="0">
              <a:latin typeface="Aptos" panose="020B0004020202020204" pitchFamily="34" charset="0"/>
            </a:endParaRPr>
          </a:p>
          <a:p>
            <a:pPr marL="0" indent="0">
              <a:buNone/>
            </a:pPr>
            <a:r>
              <a:rPr lang="en-US" sz="2400" dirty="0">
                <a:latin typeface="Aptos" panose="020B0004020202020204" pitchFamily="34" charset="0"/>
              </a:rPr>
              <a:t>Rate Effect contributed $189K, about 85% of growth, demonstrating successful price strategy implementation.​</a:t>
            </a:r>
          </a:p>
          <a:p>
            <a:endParaRPr lang="en-US" sz="2400" dirty="0">
              <a:latin typeface="Aptos" panose="020B0004020202020204" pitchFamily="34" charset="0"/>
            </a:endParaRPr>
          </a:p>
          <a:p>
            <a:r>
              <a:rPr lang="en-US" sz="2800" b="1" dirty="0">
                <a:latin typeface="Aptos" panose="020B0004020202020204" pitchFamily="34" charset="0"/>
              </a:rPr>
              <a:t>Volume and Mix Effects​</a:t>
            </a:r>
            <a:endParaRPr lang="en-US" sz="2400" dirty="0">
              <a:latin typeface="Aptos" panose="020B0004020202020204" pitchFamily="34" charset="0"/>
            </a:endParaRPr>
          </a:p>
          <a:p>
            <a:pPr marL="0" indent="0">
              <a:buNone/>
            </a:pPr>
            <a:r>
              <a:rPr lang="en-US" sz="2400" dirty="0">
                <a:latin typeface="Aptos" panose="020B0004020202020204" pitchFamily="34" charset="0"/>
              </a:rPr>
              <a:t>Volume growth added $43.4K from 3,000 units; Mix Effect reduced sales by $8.8K due to product shifts.</a:t>
            </a:r>
          </a:p>
        </p:txBody>
      </p:sp>
      <p:pic>
        <p:nvPicPr>
          <p:cNvPr id="10" name="Picture 9">
            <a:extLst>
              <a:ext uri="{FF2B5EF4-FFF2-40B4-BE49-F238E27FC236}">
                <a16:creationId xmlns:a16="http://schemas.microsoft.com/office/drawing/2014/main" id="{BDDF1BB0-2122-5AD3-151E-2CB471F38582}"/>
              </a:ext>
            </a:extLst>
          </p:cNvPr>
          <p:cNvPicPr>
            <a:picLocks noChangeAspect="1"/>
          </p:cNvPicPr>
          <p:nvPr/>
        </p:nvPicPr>
        <p:blipFill>
          <a:blip r:embed="rId3"/>
          <a:stretch>
            <a:fillRect/>
          </a:stretch>
        </p:blipFill>
        <p:spPr>
          <a:xfrm>
            <a:off x="10917177" y="3267387"/>
            <a:ext cx="6667500" cy="3371850"/>
          </a:xfrm>
          <a:prstGeom prst="rect">
            <a:avLst/>
          </a:prstGeom>
        </p:spPr>
      </p:pic>
      <p:sp>
        <p:nvSpPr>
          <p:cNvPr id="9" name="TextBox 4">
            <a:extLst>
              <a:ext uri="{FF2B5EF4-FFF2-40B4-BE49-F238E27FC236}">
                <a16:creationId xmlns:a16="http://schemas.microsoft.com/office/drawing/2014/main" id="{15341CA1-EFAF-01AE-A160-5912E01B2E97}"/>
              </a:ext>
            </a:extLst>
          </p:cNvPr>
          <p:cNvSpPr txBox="1"/>
          <p:nvPr/>
        </p:nvSpPr>
        <p:spPr>
          <a:xfrm>
            <a:off x="-207034" y="745555"/>
            <a:ext cx="15288349" cy="769441"/>
          </a:xfrm>
          <a:prstGeom prst="rect">
            <a:avLst/>
          </a:prstGeom>
          <a:noFill/>
        </p:spPr>
        <p:txBody>
          <a:bodyPr wrap="square" lIns="91440" tIns="45720" rIns="91440" bIns="4572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4400" b="1" dirty="0">
                <a:solidFill>
                  <a:schemeClr val="accent6">
                    <a:lumMod val="75000"/>
                  </a:schemeClr>
                </a:solidFill>
                <a:ea typeface="Calibri"/>
                <a:cs typeface="Calibri"/>
              </a:rPr>
              <a:t>VMR: Collins Aerospace- - Sales Performance Summary</a:t>
            </a:r>
          </a:p>
        </p:txBody>
      </p:sp>
    </p:spTree>
    <p:extLst>
      <p:ext uri="{BB962C8B-B14F-4D97-AF65-F5344CB8AC3E}">
        <p14:creationId xmlns:p14="http://schemas.microsoft.com/office/powerpoint/2010/main" val="1355167206"/>
      </p:ext>
    </p:extLst>
  </p:cSld>
  <p:clrMapOvr>
    <a:overrideClrMapping bg1="lt1" tx1="dk1" bg2="lt2" tx2="dk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a:extLst>
            <a:ext uri="{FF2B5EF4-FFF2-40B4-BE49-F238E27FC236}">
              <a16:creationId xmlns:a16="http://schemas.microsoft.com/office/drawing/2014/main" id="{A7410186-90CC-4D99-3114-D94C464F77D8}"/>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FFB9F00-A072-C80A-12B4-BBBE454476F7}"/>
              </a:ext>
            </a:extLst>
          </p:cNvPr>
          <p:cNvSpPr>
            <a:spLocks noGrp="1"/>
          </p:cNvSpPr>
          <p:nvPr>
            <p:ph type="sldNum" idx="11"/>
          </p:nvPr>
        </p:nvSpPr>
        <p:spPr>
          <a:xfrm flipH="1">
            <a:off x="17100644" y="9822425"/>
            <a:ext cx="504967" cy="107459"/>
          </a:xfrm>
        </p:spPr>
        <p:txBody>
          <a:bodyPr/>
          <a:lstStyle/>
          <a:p>
            <a:pPr algn="r"/>
            <a:fld id="{00000000-1234-1234-1234-123412341234}" type="slidenum">
              <a:rPr lang="en" sz="1950"/>
              <a:pPr algn="r"/>
              <a:t>15</a:t>
            </a:fld>
            <a:endParaRPr lang="en" sz="1950"/>
          </a:p>
        </p:txBody>
      </p:sp>
      <p:sp>
        <p:nvSpPr>
          <p:cNvPr id="4" name="Rectangle 3">
            <a:extLst>
              <a:ext uri="{FF2B5EF4-FFF2-40B4-BE49-F238E27FC236}">
                <a16:creationId xmlns:a16="http://schemas.microsoft.com/office/drawing/2014/main" id="{C9B4300C-459C-D1CD-D685-D52529A7E330}"/>
              </a:ext>
            </a:extLst>
          </p:cNvPr>
          <p:cNvSpPr/>
          <p:nvPr/>
        </p:nvSpPr>
        <p:spPr>
          <a:xfrm>
            <a:off x="-207034" y="0"/>
            <a:ext cx="737937" cy="10287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 name="Content Placeholder 4">
            <a:extLst>
              <a:ext uri="{FF2B5EF4-FFF2-40B4-BE49-F238E27FC236}">
                <a16:creationId xmlns:a16="http://schemas.microsoft.com/office/drawing/2014/main" id="{F96E7F82-616E-838F-58D0-32C24B3461C9}"/>
              </a:ext>
            </a:extLst>
          </p:cNvPr>
          <p:cNvSpPr txBox="1">
            <a:spLocks/>
          </p:cNvSpPr>
          <p:nvPr/>
        </p:nvSpPr>
        <p:spPr>
          <a:xfrm>
            <a:off x="1021191" y="9256210"/>
            <a:ext cx="15445850" cy="923329"/>
          </a:xfrm>
          <a:prstGeom prst="rect">
            <a:avLst/>
          </a:prstGeom>
          <a:noFill/>
          <a:ln w="28575" cap="flat" cmpd="sng" algn="ctr">
            <a:solidFill>
              <a:schemeClr val="tx1">
                <a:lumMod val="95000"/>
                <a:lumOff val="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t" anchorCtr="0">
            <a:normAutofit fontScale="92500" lnSpcReduction="20000"/>
          </a:bodyPr>
          <a:lstStyle>
            <a:lvl1pPr marL="342900" indent="-342900" algn="l" defTabSz="457200" rtl="0" eaLnBrk="1" latinLnBrk="0" hangingPunct="1">
              <a:spcBef>
                <a:spcPct val="20000"/>
              </a:spcBef>
              <a:buClr>
                <a:srgbClr val="FFB932"/>
              </a:buClr>
              <a:buFont typeface="Wingdings" panose="05000000000000000000" pitchFamily="2" charset="2"/>
              <a:buChar char="§"/>
              <a:defRPr sz="2000" kern="1200">
                <a:solidFill>
                  <a:schemeClr val="lt1"/>
                </a:solidFill>
                <a:latin typeface="+mn-lt"/>
                <a:ea typeface="+mn-ea"/>
                <a:cs typeface="+mn-cs"/>
              </a:defRPr>
            </a:lvl1pPr>
            <a:lvl2pPr marL="742950" indent="-285750" algn="l" defTabSz="457200" rtl="0" eaLnBrk="1" latinLnBrk="0" hangingPunct="1">
              <a:spcBef>
                <a:spcPct val="20000"/>
              </a:spcBef>
              <a:buClr>
                <a:schemeClr val="tx1">
                  <a:lumMod val="75000"/>
                </a:schemeClr>
              </a:buClr>
              <a:buFont typeface="Arial" panose="020B0604020202020204" pitchFamily="34" charset="0"/>
              <a:buChar char="•"/>
              <a:defRPr sz="1800" kern="1200">
                <a:solidFill>
                  <a:schemeClr val="lt1"/>
                </a:solidFill>
                <a:latin typeface="+mn-lt"/>
                <a:ea typeface="+mn-ea"/>
                <a:cs typeface="+mn-cs"/>
              </a:defRPr>
            </a:lvl2pPr>
            <a:lvl3pPr marL="1143000" indent="-228600" algn="l" defTabSz="457200" rtl="0" eaLnBrk="1" latinLnBrk="0" hangingPunct="1">
              <a:spcBef>
                <a:spcPct val="20000"/>
              </a:spcBef>
              <a:buFont typeface="Helvetica" panose="020B0604020202020204" pitchFamily="34" charset="0"/>
              <a:buChar char="˗"/>
              <a:defRPr sz="1600" kern="1200">
                <a:solidFill>
                  <a:schemeClr val="lt1"/>
                </a:solidFill>
                <a:latin typeface="+mn-lt"/>
                <a:ea typeface="+mn-ea"/>
                <a:cs typeface="+mn-cs"/>
              </a:defRPr>
            </a:lvl3pPr>
            <a:lvl4pPr marL="1600200" indent="-228600" algn="l" defTabSz="457200" rtl="0" eaLnBrk="1" latinLnBrk="0" hangingPunct="1">
              <a:spcBef>
                <a:spcPct val="20000"/>
              </a:spcBef>
              <a:buFont typeface="Arial"/>
              <a:buChar char="–"/>
              <a:defRPr sz="1600" kern="1200">
                <a:solidFill>
                  <a:schemeClr val="lt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lt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lt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lt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lt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lt1"/>
                </a:solidFill>
                <a:latin typeface="+mn-lt"/>
                <a:ea typeface="+mn-ea"/>
                <a:cs typeface="+mn-cs"/>
              </a:defRPr>
            </a:lvl9pPr>
          </a:lstStyle>
          <a:p>
            <a:pPr marL="0" indent="0" algn="ctr">
              <a:lnSpc>
                <a:spcPct val="120000"/>
              </a:lnSpc>
              <a:spcBef>
                <a:spcPts val="0"/>
              </a:spcBef>
              <a:buClrTx/>
              <a:buNone/>
            </a:pPr>
            <a:r>
              <a:rPr lang="en-US" sz="2800" dirty="0">
                <a:solidFill>
                  <a:srgbClr val="C00000"/>
                </a:solidFill>
                <a:cs typeface="Arial"/>
              </a:rPr>
              <a:t>Focus on strengthening pricing strategies while improving volume growth and optimizing product mix to ensure balanced and sustainable sales performance</a:t>
            </a:r>
            <a:r>
              <a:rPr lang="en-US" sz="2400" dirty="0">
                <a:solidFill>
                  <a:srgbClr val="C00000"/>
                </a:solidFill>
                <a:cs typeface="Arial"/>
              </a:rPr>
              <a:t>.</a:t>
            </a:r>
          </a:p>
        </p:txBody>
      </p:sp>
      <p:sp>
        <p:nvSpPr>
          <p:cNvPr id="6" name="Content Placeholder 2">
            <a:extLst>
              <a:ext uri="{FF2B5EF4-FFF2-40B4-BE49-F238E27FC236}">
                <a16:creationId xmlns:a16="http://schemas.microsoft.com/office/drawing/2014/main" id="{965F437C-22EA-1721-8646-7134355E505F}"/>
              </a:ext>
            </a:extLst>
          </p:cNvPr>
          <p:cNvSpPr txBox="1">
            <a:spLocks/>
          </p:cNvSpPr>
          <p:nvPr/>
        </p:nvSpPr>
        <p:spPr>
          <a:xfrm>
            <a:off x="1021191" y="1236073"/>
            <a:ext cx="15445850" cy="7994929"/>
          </a:xfrm>
          <a:prstGeom prst="rect">
            <a:avLst/>
          </a:prstGeom>
        </p:spPr>
        <p:txBody>
          <a:bodyPr/>
          <a:lstStyle>
            <a:lvl1pPr marL="514350" indent="-514350" algn="l" defTabSz="685800" rtl="0" eaLnBrk="1" latinLnBrk="0" hangingPunct="1">
              <a:spcBef>
                <a:spcPct val="20000"/>
              </a:spcBef>
              <a:buFont typeface="Arial"/>
              <a:buChar char="•"/>
              <a:defRPr sz="4800" kern="1200">
                <a:solidFill>
                  <a:schemeClr val="tx1"/>
                </a:solidFill>
                <a:latin typeface="+mn-lt"/>
                <a:ea typeface="+mn-ea"/>
                <a:cs typeface="+mn-cs"/>
              </a:defRPr>
            </a:lvl1pPr>
            <a:lvl2pPr marL="1114425" indent="-428625" algn="l" defTabSz="685800" rtl="0" eaLnBrk="1" latinLnBrk="0" hangingPunct="1">
              <a:spcBef>
                <a:spcPct val="20000"/>
              </a:spcBef>
              <a:buFont typeface="Arial"/>
              <a:buChar char="–"/>
              <a:defRPr sz="4200" kern="1200">
                <a:solidFill>
                  <a:schemeClr val="tx1"/>
                </a:solidFill>
                <a:latin typeface="+mn-lt"/>
                <a:ea typeface="+mn-ea"/>
                <a:cs typeface="+mn-cs"/>
              </a:defRPr>
            </a:lvl2pPr>
            <a:lvl3pPr marL="1714500" indent="-342900" algn="l" defTabSz="685800" rtl="0" eaLnBrk="1" latinLnBrk="0" hangingPunct="1">
              <a:spcBef>
                <a:spcPct val="20000"/>
              </a:spcBef>
              <a:buFont typeface="Arial"/>
              <a:buChar char="•"/>
              <a:defRPr sz="3600" kern="1200">
                <a:solidFill>
                  <a:schemeClr val="tx1"/>
                </a:solidFill>
                <a:latin typeface="+mn-lt"/>
                <a:ea typeface="+mn-ea"/>
                <a:cs typeface="+mn-cs"/>
              </a:defRPr>
            </a:lvl3pPr>
            <a:lvl4pPr marL="2400300" indent="-342900" algn="l" defTabSz="685800" rtl="0" eaLnBrk="1" latinLnBrk="0" hangingPunct="1">
              <a:spcBef>
                <a:spcPct val="20000"/>
              </a:spcBef>
              <a:buFont typeface="Arial"/>
              <a:buChar char="–"/>
              <a:defRPr sz="3000" kern="1200">
                <a:solidFill>
                  <a:schemeClr val="tx1"/>
                </a:solidFill>
                <a:latin typeface="+mn-lt"/>
                <a:ea typeface="+mn-ea"/>
                <a:cs typeface="+mn-cs"/>
              </a:defRPr>
            </a:lvl4pPr>
            <a:lvl5pPr marL="3086100" indent="-342900" algn="l" defTabSz="685800" rtl="0" eaLnBrk="1" latinLnBrk="0" hangingPunct="1">
              <a:spcBef>
                <a:spcPct val="20000"/>
              </a:spcBef>
              <a:buFont typeface="Arial"/>
              <a:buChar char="»"/>
              <a:defRPr sz="3000" kern="1200">
                <a:solidFill>
                  <a:schemeClr val="tx1"/>
                </a:solidFill>
                <a:latin typeface="+mn-lt"/>
                <a:ea typeface="+mn-ea"/>
                <a:cs typeface="+mn-cs"/>
              </a:defRPr>
            </a:lvl5pPr>
            <a:lvl6pPr marL="3771900" indent="-342900" algn="l" defTabSz="685800" rtl="0" eaLnBrk="1" latinLnBrk="0" hangingPunct="1">
              <a:spcBef>
                <a:spcPct val="20000"/>
              </a:spcBef>
              <a:buFont typeface="Arial"/>
              <a:buChar char="•"/>
              <a:defRPr sz="3000" kern="1200">
                <a:solidFill>
                  <a:schemeClr val="tx1"/>
                </a:solidFill>
                <a:latin typeface="+mn-lt"/>
                <a:ea typeface="+mn-ea"/>
                <a:cs typeface="+mn-cs"/>
              </a:defRPr>
            </a:lvl6pPr>
            <a:lvl7pPr marL="4457700" indent="-342900" algn="l" defTabSz="685800" rtl="0" eaLnBrk="1" latinLnBrk="0" hangingPunct="1">
              <a:spcBef>
                <a:spcPct val="20000"/>
              </a:spcBef>
              <a:buFont typeface="Arial"/>
              <a:buChar char="•"/>
              <a:defRPr sz="3000" kern="1200">
                <a:solidFill>
                  <a:schemeClr val="tx1"/>
                </a:solidFill>
                <a:latin typeface="+mn-lt"/>
                <a:ea typeface="+mn-ea"/>
                <a:cs typeface="+mn-cs"/>
              </a:defRPr>
            </a:lvl7pPr>
            <a:lvl8pPr marL="5143500" indent="-342900" algn="l" defTabSz="685800" rtl="0" eaLnBrk="1" latinLnBrk="0" hangingPunct="1">
              <a:spcBef>
                <a:spcPct val="20000"/>
              </a:spcBef>
              <a:buFont typeface="Arial"/>
              <a:buChar char="•"/>
              <a:defRPr sz="3000" kern="1200">
                <a:solidFill>
                  <a:schemeClr val="tx1"/>
                </a:solidFill>
                <a:latin typeface="+mn-lt"/>
                <a:ea typeface="+mn-ea"/>
                <a:cs typeface="+mn-cs"/>
              </a:defRPr>
            </a:lvl8pPr>
            <a:lvl9pPr marL="5829300" indent="-342900" algn="l" defTabSz="685800" rtl="0" eaLnBrk="1" latinLnBrk="0" hangingPunct="1">
              <a:spcBef>
                <a:spcPct val="20000"/>
              </a:spcBef>
              <a:buFont typeface="Arial"/>
              <a:buChar char="•"/>
              <a:defRPr sz="3000" kern="1200">
                <a:solidFill>
                  <a:schemeClr val="tx1"/>
                </a:solidFill>
                <a:latin typeface="+mn-lt"/>
                <a:ea typeface="+mn-ea"/>
                <a:cs typeface="+mn-cs"/>
              </a:defRPr>
            </a:lvl9pPr>
          </a:lstStyle>
          <a:p>
            <a:pPr fontAlgn="base"/>
            <a:r>
              <a:rPr lang="en-US" sz="2800" b="1" dirty="0"/>
              <a:t>Establish Monthly VMR Reviews​</a:t>
            </a:r>
          </a:p>
          <a:p>
            <a:pPr marL="0" indent="0" fontAlgn="base">
              <a:buNone/>
            </a:pPr>
            <a:r>
              <a:rPr lang="en-US" sz="2400" dirty="0"/>
              <a:t>	Set up monthly VMR review process using waterfall charts and variance alerts to maintain visibility and improvement.</a:t>
            </a:r>
          </a:p>
          <a:p>
            <a:pPr marL="0" indent="0" fontAlgn="base">
              <a:buNone/>
            </a:pPr>
            <a:endParaRPr lang="en-US" sz="2400" dirty="0"/>
          </a:p>
          <a:p>
            <a:pPr fontAlgn="base"/>
            <a:r>
              <a:rPr lang="en-US" sz="2800" b="1" dirty="0"/>
              <a:t>Leverage Pricing Strategy Further</a:t>
            </a:r>
          </a:p>
          <a:p>
            <a:pPr marL="0" indent="0" fontAlgn="base">
              <a:buNone/>
            </a:pPr>
            <a:r>
              <a:rPr lang="en-US" sz="2400" b="1" dirty="0">
                <a:solidFill>
                  <a:schemeClr val="accent3"/>
                </a:solidFill>
              </a:rPr>
              <a:t>	Since 85% of growth </a:t>
            </a:r>
            <a:r>
              <a:rPr lang="en-US" sz="2400" dirty="0"/>
              <a:t>came from rate effect, continue refining pricing models and explore dynamic pricing to maximize revenue.</a:t>
            </a:r>
          </a:p>
          <a:p>
            <a:pPr marL="0" indent="0" fontAlgn="base">
              <a:buNone/>
            </a:pPr>
            <a:endParaRPr lang="en-US" sz="2400" dirty="0"/>
          </a:p>
          <a:p>
            <a:pPr fontAlgn="base"/>
            <a:r>
              <a:rPr lang="en-US" sz="2800" b="1" dirty="0"/>
              <a:t>Boost Volume Growth</a:t>
            </a:r>
          </a:p>
          <a:p>
            <a:pPr marL="0" indent="0" fontAlgn="base">
              <a:buNone/>
            </a:pPr>
            <a:r>
              <a:rPr lang="en-US" sz="2400" b="1" dirty="0">
                <a:solidFill>
                  <a:schemeClr val="accent3"/>
                </a:solidFill>
              </a:rPr>
              <a:t>	Volume added $43.4K</a:t>
            </a:r>
            <a:r>
              <a:rPr lang="en-US" sz="2400" dirty="0"/>
              <a:t>, but there’s room for improvement. Consider targeted marketing or expanding production capacity to increase unit sales.</a:t>
            </a:r>
          </a:p>
          <a:p>
            <a:pPr marL="0" indent="0" fontAlgn="base">
              <a:buNone/>
            </a:pPr>
            <a:endParaRPr lang="en-US" sz="2400" dirty="0"/>
          </a:p>
          <a:p>
            <a:pPr fontAlgn="base"/>
            <a:r>
              <a:rPr lang="en-US" sz="2800" b="1" dirty="0"/>
              <a:t>Address Mix Effect Losses</a:t>
            </a:r>
          </a:p>
          <a:p>
            <a:pPr marL="0" indent="0" fontAlgn="base">
              <a:buNone/>
            </a:pPr>
            <a:r>
              <a:rPr lang="en-US" sz="2400" b="1" dirty="0">
                <a:solidFill>
                  <a:srgbClr val="C00000"/>
                </a:solidFill>
              </a:rPr>
              <a:t>	Mix effect reduced sales by $8.8K </a:t>
            </a:r>
            <a:r>
              <a:rPr lang="en-US" sz="2400" dirty="0"/>
              <a:t>due to product shifts. Analyze product portfolio and customer preferences to optimize mix and reduce negative impact.</a:t>
            </a:r>
          </a:p>
          <a:p>
            <a:pPr marL="0" indent="0" fontAlgn="base">
              <a:buNone/>
            </a:pPr>
            <a:endParaRPr lang="en-US" sz="2400" dirty="0"/>
          </a:p>
          <a:p>
            <a:pPr fontAlgn="base"/>
            <a:r>
              <a:rPr lang="en-US" sz="2800" b="1" dirty="0"/>
              <a:t>Diversify Growth Drivers</a:t>
            </a:r>
          </a:p>
          <a:p>
            <a:pPr marL="0" indent="0" fontAlgn="base">
              <a:buNone/>
            </a:pPr>
            <a:r>
              <a:rPr lang="en-US" sz="2400" dirty="0"/>
              <a:t>	Current growth is heavily price-driven. Invest in innovation and customer experience to create sustainable, long-term growth beyond pricing adjustments.</a:t>
            </a:r>
          </a:p>
          <a:p>
            <a:pPr marL="0" indent="0" fontAlgn="base">
              <a:buFont typeface="Arial"/>
              <a:buNone/>
            </a:pPr>
            <a:endParaRPr lang="en-US" sz="2000" dirty="0"/>
          </a:p>
          <a:p>
            <a:pPr marL="0" indent="0" fontAlgn="base">
              <a:buNone/>
            </a:pPr>
            <a:endParaRPr lang="en-US" sz="2000" dirty="0"/>
          </a:p>
        </p:txBody>
      </p:sp>
      <p:sp>
        <p:nvSpPr>
          <p:cNvPr id="8" name="TextBox 4">
            <a:extLst>
              <a:ext uri="{FF2B5EF4-FFF2-40B4-BE49-F238E27FC236}">
                <a16:creationId xmlns:a16="http://schemas.microsoft.com/office/drawing/2014/main" id="{CE7ABCF0-8731-95FE-DD61-D29C7C3B3FD9}"/>
              </a:ext>
            </a:extLst>
          </p:cNvPr>
          <p:cNvSpPr txBox="1"/>
          <p:nvPr/>
        </p:nvSpPr>
        <p:spPr>
          <a:xfrm>
            <a:off x="-838589" y="466632"/>
            <a:ext cx="15288349" cy="769441"/>
          </a:xfrm>
          <a:prstGeom prst="rect">
            <a:avLst/>
          </a:prstGeom>
          <a:noFill/>
        </p:spPr>
        <p:txBody>
          <a:bodyPr wrap="square" lIns="91440" tIns="45720" rIns="91440" bIns="4572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4400" b="1" dirty="0">
                <a:solidFill>
                  <a:schemeClr val="accent6">
                    <a:lumMod val="75000"/>
                  </a:schemeClr>
                </a:solidFill>
                <a:ea typeface="Calibri"/>
                <a:cs typeface="Calibri"/>
              </a:rPr>
              <a:t>VMR: Collins Aerospace- - Recommendations</a:t>
            </a:r>
          </a:p>
        </p:txBody>
      </p:sp>
    </p:spTree>
    <p:extLst>
      <p:ext uri="{BB962C8B-B14F-4D97-AF65-F5344CB8AC3E}">
        <p14:creationId xmlns:p14="http://schemas.microsoft.com/office/powerpoint/2010/main" val="2543767696"/>
      </p:ext>
    </p:extLst>
  </p:cSld>
  <p:clrMapOvr>
    <a:overrideClrMapping bg1="lt1" tx1="dk1" bg2="lt2" tx2="dk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4"/>
          </p:nvPr>
        </p:nvSpPr>
        <p:spPr>
          <a:xfrm flipH="1">
            <a:off x="17414543" y="9832772"/>
            <a:ext cx="472829" cy="102798"/>
          </a:xfrm>
        </p:spPr>
        <p:txBody>
          <a:bodyPr/>
          <a:lstStyle/>
          <a:p>
            <a:pPr algn="r"/>
            <a:fld id="{00000000-1234-1234-1234-123412341234}" type="slidenum">
              <a:rPr lang="en" sz="1950"/>
              <a:pPr algn="r"/>
              <a:t>16</a:t>
            </a:fld>
            <a:endParaRPr lang="en" sz="1950"/>
          </a:p>
        </p:txBody>
      </p:sp>
      <p:sp>
        <p:nvSpPr>
          <p:cNvPr id="4" name="Rectangle 3">
            <a:extLst>
              <a:ext uri="{FF2B5EF4-FFF2-40B4-BE49-F238E27FC236}">
                <a16:creationId xmlns:a16="http://schemas.microsoft.com/office/drawing/2014/main" id="{D1350EF2-BA23-0B09-55D4-4EE619ED06FE}"/>
              </a:ext>
            </a:extLst>
          </p:cNvPr>
          <p:cNvSpPr/>
          <p:nvPr/>
        </p:nvSpPr>
        <p:spPr>
          <a:xfrm>
            <a:off x="-207034" y="0"/>
            <a:ext cx="737937" cy="10287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 name="Content Placeholder 2">
            <a:extLst>
              <a:ext uri="{FF2B5EF4-FFF2-40B4-BE49-F238E27FC236}">
                <a16:creationId xmlns:a16="http://schemas.microsoft.com/office/drawing/2014/main" id="{4F3CF33D-87D6-621D-15C5-1691922DF2E5}"/>
              </a:ext>
            </a:extLst>
          </p:cNvPr>
          <p:cNvSpPr txBox="1">
            <a:spLocks/>
          </p:cNvSpPr>
          <p:nvPr/>
        </p:nvSpPr>
        <p:spPr>
          <a:xfrm>
            <a:off x="1095237" y="1569494"/>
            <a:ext cx="15749130" cy="6373504"/>
          </a:xfrm>
          <a:prstGeom prst="rect">
            <a:avLst/>
          </a:prstGeom>
        </p:spPr>
        <p:txBody>
          <a:bodyPr/>
          <a:lstStyle>
            <a:lvl1pPr marL="514350" indent="-514350" algn="l" defTabSz="685800" rtl="0" eaLnBrk="1" latinLnBrk="0" hangingPunct="1">
              <a:spcBef>
                <a:spcPct val="20000"/>
              </a:spcBef>
              <a:buFont typeface="Arial"/>
              <a:buChar char="•"/>
              <a:defRPr sz="4800" kern="1200">
                <a:solidFill>
                  <a:schemeClr val="tx1"/>
                </a:solidFill>
                <a:latin typeface="+mn-lt"/>
                <a:ea typeface="+mn-ea"/>
                <a:cs typeface="+mn-cs"/>
              </a:defRPr>
            </a:lvl1pPr>
            <a:lvl2pPr marL="1114425" indent="-428625" algn="l" defTabSz="685800" rtl="0" eaLnBrk="1" latinLnBrk="0" hangingPunct="1">
              <a:spcBef>
                <a:spcPct val="20000"/>
              </a:spcBef>
              <a:buFont typeface="Arial"/>
              <a:buChar char="–"/>
              <a:defRPr sz="4200" kern="1200">
                <a:solidFill>
                  <a:schemeClr val="tx1"/>
                </a:solidFill>
                <a:latin typeface="+mn-lt"/>
                <a:ea typeface="+mn-ea"/>
                <a:cs typeface="+mn-cs"/>
              </a:defRPr>
            </a:lvl2pPr>
            <a:lvl3pPr marL="1714500" indent="-342900" algn="l" defTabSz="685800" rtl="0" eaLnBrk="1" latinLnBrk="0" hangingPunct="1">
              <a:spcBef>
                <a:spcPct val="20000"/>
              </a:spcBef>
              <a:buFont typeface="Arial"/>
              <a:buChar char="•"/>
              <a:defRPr sz="3600" kern="1200">
                <a:solidFill>
                  <a:schemeClr val="tx1"/>
                </a:solidFill>
                <a:latin typeface="+mn-lt"/>
                <a:ea typeface="+mn-ea"/>
                <a:cs typeface="+mn-cs"/>
              </a:defRPr>
            </a:lvl3pPr>
            <a:lvl4pPr marL="2400300" indent="-342900" algn="l" defTabSz="685800" rtl="0" eaLnBrk="1" latinLnBrk="0" hangingPunct="1">
              <a:spcBef>
                <a:spcPct val="20000"/>
              </a:spcBef>
              <a:buFont typeface="Arial"/>
              <a:buChar char="–"/>
              <a:defRPr sz="3000" kern="1200">
                <a:solidFill>
                  <a:schemeClr val="tx1"/>
                </a:solidFill>
                <a:latin typeface="+mn-lt"/>
                <a:ea typeface="+mn-ea"/>
                <a:cs typeface="+mn-cs"/>
              </a:defRPr>
            </a:lvl4pPr>
            <a:lvl5pPr marL="3086100" indent="-342900" algn="l" defTabSz="685800" rtl="0" eaLnBrk="1" latinLnBrk="0" hangingPunct="1">
              <a:spcBef>
                <a:spcPct val="20000"/>
              </a:spcBef>
              <a:buFont typeface="Arial"/>
              <a:buChar char="»"/>
              <a:defRPr sz="3000" kern="1200">
                <a:solidFill>
                  <a:schemeClr val="tx1"/>
                </a:solidFill>
                <a:latin typeface="+mn-lt"/>
                <a:ea typeface="+mn-ea"/>
                <a:cs typeface="+mn-cs"/>
              </a:defRPr>
            </a:lvl5pPr>
            <a:lvl6pPr marL="3771900" indent="-342900" algn="l" defTabSz="685800" rtl="0" eaLnBrk="1" latinLnBrk="0" hangingPunct="1">
              <a:spcBef>
                <a:spcPct val="20000"/>
              </a:spcBef>
              <a:buFont typeface="Arial"/>
              <a:buChar char="•"/>
              <a:defRPr sz="3000" kern="1200">
                <a:solidFill>
                  <a:schemeClr val="tx1"/>
                </a:solidFill>
                <a:latin typeface="+mn-lt"/>
                <a:ea typeface="+mn-ea"/>
                <a:cs typeface="+mn-cs"/>
              </a:defRPr>
            </a:lvl6pPr>
            <a:lvl7pPr marL="4457700" indent="-342900" algn="l" defTabSz="685800" rtl="0" eaLnBrk="1" latinLnBrk="0" hangingPunct="1">
              <a:spcBef>
                <a:spcPct val="20000"/>
              </a:spcBef>
              <a:buFont typeface="Arial"/>
              <a:buChar char="•"/>
              <a:defRPr sz="3000" kern="1200">
                <a:solidFill>
                  <a:schemeClr val="tx1"/>
                </a:solidFill>
                <a:latin typeface="+mn-lt"/>
                <a:ea typeface="+mn-ea"/>
                <a:cs typeface="+mn-cs"/>
              </a:defRPr>
            </a:lvl7pPr>
            <a:lvl8pPr marL="5143500" indent="-342900" algn="l" defTabSz="685800" rtl="0" eaLnBrk="1" latinLnBrk="0" hangingPunct="1">
              <a:spcBef>
                <a:spcPct val="20000"/>
              </a:spcBef>
              <a:buFont typeface="Arial"/>
              <a:buChar char="•"/>
              <a:defRPr sz="3000" kern="1200">
                <a:solidFill>
                  <a:schemeClr val="tx1"/>
                </a:solidFill>
                <a:latin typeface="+mn-lt"/>
                <a:ea typeface="+mn-ea"/>
                <a:cs typeface="+mn-cs"/>
              </a:defRPr>
            </a:lvl8pPr>
            <a:lvl9pPr marL="5829300" indent="-342900" algn="l" defTabSz="685800" rtl="0" eaLnBrk="1" latinLnBrk="0" hangingPunct="1">
              <a:spcBef>
                <a:spcPct val="20000"/>
              </a:spcBef>
              <a:buFont typeface="Arial"/>
              <a:buChar char="•"/>
              <a:defRPr sz="3000" kern="1200">
                <a:solidFill>
                  <a:schemeClr val="tx1"/>
                </a:solidFill>
                <a:latin typeface="+mn-lt"/>
                <a:ea typeface="+mn-ea"/>
                <a:cs typeface="+mn-cs"/>
              </a:defRPr>
            </a:lvl9pPr>
          </a:lstStyle>
          <a:p>
            <a:pPr marL="0" indent="0">
              <a:buNone/>
            </a:pPr>
            <a:endParaRPr lang="en-US"/>
          </a:p>
        </p:txBody>
      </p:sp>
      <p:pic>
        <p:nvPicPr>
          <p:cNvPr id="5" name="Picture 4" descr="Group working on graphs">
            <a:extLst>
              <a:ext uri="{FF2B5EF4-FFF2-40B4-BE49-F238E27FC236}">
                <a16:creationId xmlns:a16="http://schemas.microsoft.com/office/drawing/2014/main" id="{88135ACB-E0CF-B382-609E-61E3180B5786}"/>
              </a:ext>
            </a:extLst>
          </p:cNvPr>
          <p:cNvPicPr>
            <a:picLocks noChangeAspect="1"/>
          </p:cNvPicPr>
          <p:nvPr/>
        </p:nvPicPr>
        <p:blipFill>
          <a:blip r:embed="rId2"/>
          <a:srcRect t="24601" b="14809"/>
          <a:stretch>
            <a:fillRect/>
          </a:stretch>
        </p:blipFill>
        <p:spPr>
          <a:xfrm>
            <a:off x="530902" y="0"/>
            <a:ext cx="17783609" cy="7192370"/>
          </a:xfrm>
          <a:prstGeom prst="rect">
            <a:avLst/>
          </a:prstGeom>
          <a:noFill/>
          <a:effectLst>
            <a:outerShdw blurRad="203200" dist="12700" dir="7800000" algn="r" rotWithShape="0">
              <a:prstClr val="black">
                <a:alpha val="10000"/>
              </a:prstClr>
            </a:outerShdw>
          </a:effectLst>
        </p:spPr>
      </p:pic>
      <p:sp>
        <p:nvSpPr>
          <p:cNvPr id="8" name="Title 1">
            <a:extLst>
              <a:ext uri="{FF2B5EF4-FFF2-40B4-BE49-F238E27FC236}">
                <a16:creationId xmlns:a16="http://schemas.microsoft.com/office/drawing/2014/main" id="{6BC19ED0-6C0C-D573-61FD-419F1B53B44E}"/>
              </a:ext>
            </a:extLst>
          </p:cNvPr>
          <p:cNvSpPr txBox="1">
            <a:spLocks/>
          </p:cNvSpPr>
          <p:nvPr/>
        </p:nvSpPr>
        <p:spPr>
          <a:xfrm>
            <a:off x="3753006" y="7545669"/>
            <a:ext cx="11339400" cy="966902"/>
          </a:xfrm>
          <a:prstGeom prst="rect">
            <a:avLst/>
          </a:prstGeom>
        </p:spPr>
        <p:txBody>
          <a:bodyPr anchor="b">
            <a:normAutofit fontScale="92500" lnSpcReduction="10000"/>
          </a:bodyPr>
          <a:lstStyle>
            <a:lvl1pPr algn="ctr" defTabSz="685800" rtl="0" eaLnBrk="1" latinLnBrk="0" hangingPunct="1">
              <a:spcBef>
                <a:spcPct val="0"/>
              </a:spcBef>
              <a:buNone/>
              <a:defRPr sz="6600" kern="1200">
                <a:solidFill>
                  <a:schemeClr val="tx1"/>
                </a:solidFill>
                <a:latin typeface="+mj-lt"/>
                <a:ea typeface="+mj-ea"/>
                <a:cs typeface="+mj-cs"/>
              </a:defRPr>
            </a:lvl1pPr>
          </a:lstStyle>
          <a:p>
            <a:r>
              <a:rPr lang="en-US" dirty="0"/>
              <a:t>EMERSON: RECOMMENDATIONS</a:t>
            </a:r>
          </a:p>
        </p:txBody>
      </p:sp>
      <p:sp>
        <p:nvSpPr>
          <p:cNvPr id="9" name="Subtitle 2">
            <a:extLst>
              <a:ext uri="{FF2B5EF4-FFF2-40B4-BE49-F238E27FC236}">
                <a16:creationId xmlns:a16="http://schemas.microsoft.com/office/drawing/2014/main" id="{5D1DA989-684E-0491-60A2-50843861B69D}"/>
              </a:ext>
            </a:extLst>
          </p:cNvPr>
          <p:cNvSpPr txBox="1">
            <a:spLocks/>
          </p:cNvSpPr>
          <p:nvPr/>
        </p:nvSpPr>
        <p:spPr>
          <a:xfrm>
            <a:off x="4114798" y="8503484"/>
            <a:ext cx="11339400" cy="516760"/>
          </a:xfrm>
          <a:prstGeom prst="rect">
            <a:avLst/>
          </a:prstGeom>
        </p:spPr>
        <p:txBody>
          <a:bodyPr anchor="t">
            <a:noAutofit/>
          </a:bodyPr>
          <a:lstStyle>
            <a:lvl1pPr marL="514350" indent="-514350" algn="l" defTabSz="685800" rtl="0" eaLnBrk="1" latinLnBrk="0" hangingPunct="1">
              <a:spcBef>
                <a:spcPct val="20000"/>
              </a:spcBef>
              <a:buFont typeface="Arial"/>
              <a:buChar char="•"/>
              <a:defRPr sz="4800" kern="1200">
                <a:solidFill>
                  <a:schemeClr val="tx1"/>
                </a:solidFill>
                <a:latin typeface="+mn-lt"/>
                <a:ea typeface="+mn-ea"/>
                <a:cs typeface="+mn-cs"/>
              </a:defRPr>
            </a:lvl1pPr>
            <a:lvl2pPr marL="1114425" indent="-428625" algn="l" defTabSz="685800" rtl="0" eaLnBrk="1" latinLnBrk="0" hangingPunct="1">
              <a:spcBef>
                <a:spcPct val="20000"/>
              </a:spcBef>
              <a:buFont typeface="Arial"/>
              <a:buChar char="–"/>
              <a:defRPr sz="4200" kern="1200">
                <a:solidFill>
                  <a:schemeClr val="tx1"/>
                </a:solidFill>
                <a:latin typeface="+mn-lt"/>
                <a:ea typeface="+mn-ea"/>
                <a:cs typeface="+mn-cs"/>
              </a:defRPr>
            </a:lvl2pPr>
            <a:lvl3pPr marL="1714500" indent="-342900" algn="l" defTabSz="685800" rtl="0" eaLnBrk="1" latinLnBrk="0" hangingPunct="1">
              <a:spcBef>
                <a:spcPct val="20000"/>
              </a:spcBef>
              <a:buFont typeface="Arial"/>
              <a:buChar char="•"/>
              <a:defRPr sz="3600" kern="1200">
                <a:solidFill>
                  <a:schemeClr val="tx1"/>
                </a:solidFill>
                <a:latin typeface="+mn-lt"/>
                <a:ea typeface="+mn-ea"/>
                <a:cs typeface="+mn-cs"/>
              </a:defRPr>
            </a:lvl3pPr>
            <a:lvl4pPr marL="2400300" indent="-342900" algn="l" defTabSz="685800" rtl="0" eaLnBrk="1" latinLnBrk="0" hangingPunct="1">
              <a:spcBef>
                <a:spcPct val="20000"/>
              </a:spcBef>
              <a:buFont typeface="Arial"/>
              <a:buChar char="–"/>
              <a:defRPr sz="3000" kern="1200">
                <a:solidFill>
                  <a:schemeClr val="tx1"/>
                </a:solidFill>
                <a:latin typeface="+mn-lt"/>
                <a:ea typeface="+mn-ea"/>
                <a:cs typeface="+mn-cs"/>
              </a:defRPr>
            </a:lvl4pPr>
            <a:lvl5pPr marL="3086100" indent="-342900" algn="l" defTabSz="685800" rtl="0" eaLnBrk="1" latinLnBrk="0" hangingPunct="1">
              <a:spcBef>
                <a:spcPct val="20000"/>
              </a:spcBef>
              <a:buFont typeface="Arial"/>
              <a:buChar char="»"/>
              <a:defRPr sz="3000" kern="1200">
                <a:solidFill>
                  <a:schemeClr val="tx1"/>
                </a:solidFill>
                <a:latin typeface="+mn-lt"/>
                <a:ea typeface="+mn-ea"/>
                <a:cs typeface="+mn-cs"/>
              </a:defRPr>
            </a:lvl5pPr>
            <a:lvl6pPr marL="3771900" indent="-342900" algn="l" defTabSz="685800" rtl="0" eaLnBrk="1" latinLnBrk="0" hangingPunct="1">
              <a:spcBef>
                <a:spcPct val="20000"/>
              </a:spcBef>
              <a:buFont typeface="Arial"/>
              <a:buChar char="•"/>
              <a:defRPr sz="3000" kern="1200">
                <a:solidFill>
                  <a:schemeClr val="tx1"/>
                </a:solidFill>
                <a:latin typeface="+mn-lt"/>
                <a:ea typeface="+mn-ea"/>
                <a:cs typeface="+mn-cs"/>
              </a:defRPr>
            </a:lvl6pPr>
            <a:lvl7pPr marL="4457700" indent="-342900" algn="l" defTabSz="685800" rtl="0" eaLnBrk="1" latinLnBrk="0" hangingPunct="1">
              <a:spcBef>
                <a:spcPct val="20000"/>
              </a:spcBef>
              <a:buFont typeface="Arial"/>
              <a:buChar char="•"/>
              <a:defRPr sz="3000" kern="1200">
                <a:solidFill>
                  <a:schemeClr val="tx1"/>
                </a:solidFill>
                <a:latin typeface="+mn-lt"/>
                <a:ea typeface="+mn-ea"/>
                <a:cs typeface="+mn-cs"/>
              </a:defRPr>
            </a:lvl7pPr>
            <a:lvl8pPr marL="5143500" indent="-342900" algn="l" defTabSz="685800" rtl="0" eaLnBrk="1" latinLnBrk="0" hangingPunct="1">
              <a:spcBef>
                <a:spcPct val="20000"/>
              </a:spcBef>
              <a:buFont typeface="Arial"/>
              <a:buChar char="•"/>
              <a:defRPr sz="3000" kern="1200">
                <a:solidFill>
                  <a:schemeClr val="tx1"/>
                </a:solidFill>
                <a:latin typeface="+mn-lt"/>
                <a:ea typeface="+mn-ea"/>
                <a:cs typeface="+mn-cs"/>
              </a:defRPr>
            </a:lvl8pPr>
            <a:lvl9pPr marL="5829300" indent="-342900" algn="l" defTabSz="685800" rtl="0" eaLnBrk="1" latinLnBrk="0" hangingPunct="1">
              <a:spcBef>
                <a:spcPct val="20000"/>
              </a:spcBef>
              <a:buFont typeface="Arial"/>
              <a:buChar char="•"/>
              <a:defRPr sz="3000" kern="1200">
                <a:solidFill>
                  <a:schemeClr val="tx1"/>
                </a:solidFill>
                <a:latin typeface="+mn-lt"/>
                <a:ea typeface="+mn-ea"/>
                <a:cs typeface="+mn-cs"/>
              </a:defRPr>
            </a:lvl9pPr>
          </a:lstStyle>
          <a:p>
            <a:pPr marL="0" indent="0">
              <a:lnSpc>
                <a:spcPct val="110000"/>
              </a:lnSpc>
              <a:buNone/>
            </a:pPr>
            <a:r>
              <a:rPr lang="en-US" sz="2800"/>
              <a:t>Strategic advice to enhance performance and growth</a:t>
            </a:r>
          </a:p>
        </p:txBody>
      </p:sp>
    </p:spTree>
    <p:extLst>
      <p:ext uri="{BB962C8B-B14F-4D97-AF65-F5344CB8AC3E}">
        <p14:creationId xmlns:p14="http://schemas.microsoft.com/office/powerpoint/2010/main" val="3992911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8"/>
                                        </p:tgtEl>
                                        <p:attrNameLst>
                                          <p:attrName>style.visibility</p:attrName>
                                        </p:attrNameLst>
                                      </p:cBhvr>
                                      <p:to>
                                        <p:strVal val="visible"/>
                                      </p:to>
                                    </p:set>
                                    <p:animEffect transition="in" filter="fade">
                                      <p:cBhvr>
                                        <p:cTn id="7" dur="700"/>
                                        <p:tgtEl>
                                          <p:spTgt spid="8"/>
                                        </p:tgtEl>
                                      </p:cBhvr>
                                    </p:animEffect>
                                  </p:childTnLst>
                                </p:cTn>
                              </p:par>
                              <p:par>
                                <p:cTn id="8" presetID="10" presetClass="entr" presetSubtype="0" fill="hold" grpId="0" nodeType="withEffect">
                                  <p:stCondLst>
                                    <p:cond delay="250"/>
                                  </p:stCondLst>
                                  <p:iterate>
                                    <p:tmPct val="10000"/>
                                  </p:iterate>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a:extLst>
            <a:ext uri="{FF2B5EF4-FFF2-40B4-BE49-F238E27FC236}">
              <a16:creationId xmlns:a16="http://schemas.microsoft.com/office/drawing/2014/main" id="{BBEE3FEA-3080-A5B5-8D88-33D9BC7EC068}"/>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51B5ECA-290A-9C88-C978-E95D6087E16B}"/>
              </a:ext>
            </a:extLst>
          </p:cNvPr>
          <p:cNvSpPr>
            <a:spLocks noGrp="1"/>
          </p:cNvSpPr>
          <p:nvPr>
            <p:ph type="sldNum" idx="11"/>
          </p:nvPr>
        </p:nvSpPr>
        <p:spPr>
          <a:xfrm>
            <a:off x="17266809" y="9730853"/>
            <a:ext cx="639054" cy="259307"/>
          </a:xfrm>
        </p:spPr>
        <p:txBody>
          <a:bodyPr/>
          <a:lstStyle/>
          <a:p>
            <a:pPr algn="r"/>
            <a:fld id="{00000000-1234-1234-1234-123412341234}" type="slidenum">
              <a:rPr lang="en" sz="1950"/>
              <a:pPr algn="r"/>
              <a:t>17</a:t>
            </a:fld>
            <a:endParaRPr lang="en" sz="1950"/>
          </a:p>
        </p:txBody>
      </p:sp>
      <p:sp>
        <p:nvSpPr>
          <p:cNvPr id="4" name="Rectangle 3">
            <a:extLst>
              <a:ext uri="{FF2B5EF4-FFF2-40B4-BE49-F238E27FC236}">
                <a16:creationId xmlns:a16="http://schemas.microsoft.com/office/drawing/2014/main" id="{C754C0C9-3B18-9583-3601-AF70884D3603}"/>
              </a:ext>
            </a:extLst>
          </p:cNvPr>
          <p:cNvSpPr/>
          <p:nvPr/>
        </p:nvSpPr>
        <p:spPr>
          <a:xfrm>
            <a:off x="-207034" y="0"/>
            <a:ext cx="737937" cy="10287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 name="Content Placeholder 4">
            <a:extLst>
              <a:ext uri="{FF2B5EF4-FFF2-40B4-BE49-F238E27FC236}">
                <a16:creationId xmlns:a16="http://schemas.microsoft.com/office/drawing/2014/main" id="{D4F2CB29-D441-31B3-6F74-C35F488216E0}"/>
              </a:ext>
            </a:extLst>
          </p:cNvPr>
          <p:cNvSpPr txBox="1">
            <a:spLocks/>
          </p:cNvSpPr>
          <p:nvPr/>
        </p:nvSpPr>
        <p:spPr>
          <a:xfrm>
            <a:off x="1021191" y="8136294"/>
            <a:ext cx="15829895" cy="1949403"/>
          </a:xfrm>
          <a:prstGeom prst="rect">
            <a:avLst/>
          </a:prstGeom>
          <a:noFill/>
          <a:ln w="28575" cap="flat" cmpd="sng" algn="ctr">
            <a:solidFill>
              <a:schemeClr val="tx1">
                <a:lumMod val="50000"/>
                <a:lumOff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t" anchorCtr="0">
            <a:normAutofit fontScale="77500" lnSpcReduction="20000"/>
          </a:bodyPr>
          <a:lstStyle>
            <a:lvl1pPr marL="342900" indent="-342900" algn="l" defTabSz="457200" rtl="0" eaLnBrk="1" latinLnBrk="0" hangingPunct="1">
              <a:spcBef>
                <a:spcPct val="20000"/>
              </a:spcBef>
              <a:buClr>
                <a:srgbClr val="FFB932"/>
              </a:buClr>
              <a:buFont typeface="Wingdings" panose="05000000000000000000" pitchFamily="2" charset="2"/>
              <a:buChar char="§"/>
              <a:defRPr sz="2000" kern="1200">
                <a:solidFill>
                  <a:schemeClr val="lt1"/>
                </a:solidFill>
                <a:latin typeface="+mn-lt"/>
                <a:ea typeface="+mn-ea"/>
                <a:cs typeface="+mn-cs"/>
              </a:defRPr>
            </a:lvl1pPr>
            <a:lvl2pPr marL="742950" indent="-285750" algn="l" defTabSz="457200" rtl="0" eaLnBrk="1" latinLnBrk="0" hangingPunct="1">
              <a:spcBef>
                <a:spcPct val="20000"/>
              </a:spcBef>
              <a:buClr>
                <a:schemeClr val="tx1">
                  <a:lumMod val="75000"/>
                </a:schemeClr>
              </a:buClr>
              <a:buFont typeface="Arial" panose="020B0604020202020204" pitchFamily="34" charset="0"/>
              <a:buChar char="•"/>
              <a:defRPr sz="1800" kern="1200">
                <a:solidFill>
                  <a:schemeClr val="lt1"/>
                </a:solidFill>
                <a:latin typeface="+mn-lt"/>
                <a:ea typeface="+mn-ea"/>
                <a:cs typeface="+mn-cs"/>
              </a:defRPr>
            </a:lvl2pPr>
            <a:lvl3pPr marL="1143000" indent="-228600" algn="l" defTabSz="457200" rtl="0" eaLnBrk="1" latinLnBrk="0" hangingPunct="1">
              <a:spcBef>
                <a:spcPct val="20000"/>
              </a:spcBef>
              <a:buFont typeface="Helvetica" panose="020B0604020202020204" pitchFamily="34" charset="0"/>
              <a:buChar char="˗"/>
              <a:defRPr sz="1600" kern="1200">
                <a:solidFill>
                  <a:schemeClr val="lt1"/>
                </a:solidFill>
                <a:latin typeface="+mn-lt"/>
                <a:ea typeface="+mn-ea"/>
                <a:cs typeface="+mn-cs"/>
              </a:defRPr>
            </a:lvl3pPr>
            <a:lvl4pPr marL="1600200" indent="-228600" algn="l" defTabSz="457200" rtl="0" eaLnBrk="1" latinLnBrk="0" hangingPunct="1">
              <a:spcBef>
                <a:spcPct val="20000"/>
              </a:spcBef>
              <a:buFont typeface="Arial"/>
              <a:buChar char="–"/>
              <a:defRPr sz="1600" kern="1200">
                <a:solidFill>
                  <a:schemeClr val="lt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lt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lt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lt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lt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lt1"/>
                </a:solidFill>
                <a:latin typeface="+mn-lt"/>
                <a:ea typeface="+mn-ea"/>
                <a:cs typeface="+mn-cs"/>
              </a:defRPr>
            </a:lvl9pPr>
          </a:lstStyle>
          <a:p>
            <a:pPr marL="0" indent="0">
              <a:lnSpc>
                <a:spcPct val="120000"/>
              </a:lnSpc>
              <a:spcBef>
                <a:spcPts val="0"/>
              </a:spcBef>
              <a:buClrTx/>
              <a:buNone/>
            </a:pPr>
            <a:r>
              <a:rPr lang="en-US" sz="2600" b="1" dirty="0">
                <a:solidFill>
                  <a:srgbClr val="FF0000"/>
                </a:solidFill>
                <a:cs typeface="Arial"/>
              </a:rPr>
              <a:t>• </a:t>
            </a:r>
            <a:r>
              <a:rPr lang="en-US" sz="2600" b="1" dirty="0">
                <a:solidFill>
                  <a:srgbClr val="C00000"/>
                </a:solidFill>
                <a:cs typeface="Arial"/>
              </a:rPr>
              <a:t>Sales Growth Overview</a:t>
            </a:r>
          </a:p>
          <a:p>
            <a:pPr marL="0" indent="0">
              <a:lnSpc>
                <a:spcPct val="120000"/>
              </a:lnSpc>
              <a:spcBef>
                <a:spcPts val="0"/>
              </a:spcBef>
              <a:buClrTx/>
              <a:buNone/>
            </a:pPr>
            <a:r>
              <a:rPr lang="en-US" sz="2600" b="1" dirty="0">
                <a:solidFill>
                  <a:schemeClr val="tx1"/>
                </a:solidFill>
                <a:cs typeface="Arial"/>
              </a:rPr>
              <a:t>Sales decreased by $80.5K, a 4.0% decline compared to last year, mainly due to lower shipment volumes.</a:t>
            </a:r>
          </a:p>
          <a:p>
            <a:pPr marL="0" indent="0">
              <a:lnSpc>
                <a:spcPct val="120000"/>
              </a:lnSpc>
              <a:spcBef>
                <a:spcPts val="0"/>
              </a:spcBef>
              <a:buClrTx/>
              <a:buNone/>
            </a:pPr>
            <a:r>
              <a:rPr lang="en-US" sz="2600" b="1" dirty="0">
                <a:solidFill>
                  <a:srgbClr val="FF0000"/>
                </a:solidFill>
                <a:cs typeface="Arial"/>
              </a:rPr>
              <a:t>• </a:t>
            </a:r>
            <a:r>
              <a:rPr lang="en-US" sz="2600" b="1" dirty="0">
                <a:solidFill>
                  <a:srgbClr val="C00000"/>
                </a:solidFill>
                <a:cs typeface="Arial"/>
              </a:rPr>
              <a:t>Impact of Rate Effect</a:t>
            </a:r>
          </a:p>
          <a:p>
            <a:pPr marL="0" indent="0">
              <a:lnSpc>
                <a:spcPct val="120000"/>
              </a:lnSpc>
              <a:spcBef>
                <a:spcPts val="0"/>
              </a:spcBef>
              <a:buClrTx/>
              <a:buNone/>
            </a:pPr>
            <a:r>
              <a:rPr lang="en-US" sz="2600" b="1" dirty="0">
                <a:solidFill>
                  <a:schemeClr val="tx1"/>
                </a:solidFill>
                <a:cs typeface="Arial"/>
              </a:rPr>
              <a:t>Rate Effect contributed +$77.7K, showing that price adjustments helped offset some of the decline.</a:t>
            </a:r>
          </a:p>
          <a:p>
            <a:pPr marL="0" indent="0">
              <a:lnSpc>
                <a:spcPct val="120000"/>
              </a:lnSpc>
              <a:spcBef>
                <a:spcPts val="0"/>
              </a:spcBef>
              <a:buClrTx/>
              <a:buNone/>
            </a:pPr>
            <a:r>
              <a:rPr lang="en-US" sz="2600" b="1" dirty="0">
                <a:solidFill>
                  <a:srgbClr val="FF0000"/>
                </a:solidFill>
                <a:cs typeface="Arial"/>
              </a:rPr>
              <a:t>• </a:t>
            </a:r>
            <a:r>
              <a:rPr lang="en-US" sz="2600" b="1" dirty="0">
                <a:solidFill>
                  <a:srgbClr val="C00000"/>
                </a:solidFill>
                <a:cs typeface="Arial"/>
              </a:rPr>
              <a:t>Volume and Mix Effects</a:t>
            </a:r>
          </a:p>
          <a:p>
            <a:pPr marL="0" indent="0">
              <a:lnSpc>
                <a:spcPct val="120000"/>
              </a:lnSpc>
              <a:spcBef>
                <a:spcPts val="0"/>
              </a:spcBef>
              <a:buClrTx/>
              <a:buNone/>
            </a:pPr>
            <a:r>
              <a:rPr lang="en-US" sz="2600" b="1" dirty="0">
                <a:solidFill>
                  <a:schemeClr val="tx1"/>
                </a:solidFill>
                <a:cs typeface="Arial"/>
              </a:rPr>
              <a:t>Volume Effect reduced sales by $150.7K from 119K fewer units; Mix Effect further reduced sales by $7.4K due to product composition changes</a:t>
            </a:r>
            <a:r>
              <a:rPr lang="en-US" b="1" dirty="0">
                <a:solidFill>
                  <a:schemeClr val="tx1"/>
                </a:solidFill>
                <a:cs typeface="Arial"/>
              </a:rPr>
              <a:t>.</a:t>
            </a:r>
          </a:p>
          <a:p>
            <a:pPr marL="0" indent="0">
              <a:lnSpc>
                <a:spcPct val="120000"/>
              </a:lnSpc>
              <a:spcBef>
                <a:spcPts val="0"/>
              </a:spcBef>
              <a:buClrTx/>
              <a:buNone/>
            </a:pPr>
            <a:endParaRPr lang="en-US" b="1" dirty="0">
              <a:solidFill>
                <a:srgbClr val="FF0000"/>
              </a:solidFill>
              <a:cs typeface="Arial"/>
            </a:endParaRPr>
          </a:p>
        </p:txBody>
      </p:sp>
      <p:sp>
        <p:nvSpPr>
          <p:cNvPr id="5" name="TextBox 4">
            <a:extLst>
              <a:ext uri="{FF2B5EF4-FFF2-40B4-BE49-F238E27FC236}">
                <a16:creationId xmlns:a16="http://schemas.microsoft.com/office/drawing/2014/main" id="{FAD92E88-69B5-F7D0-1DEB-07C585B27384}"/>
              </a:ext>
            </a:extLst>
          </p:cNvPr>
          <p:cNvSpPr txBox="1"/>
          <p:nvPr/>
        </p:nvSpPr>
        <p:spPr>
          <a:xfrm>
            <a:off x="1021191" y="454714"/>
            <a:ext cx="15288349" cy="707886"/>
          </a:xfrm>
          <a:prstGeom prst="rect">
            <a:avLst/>
          </a:prstGeom>
          <a:noFill/>
        </p:spPr>
        <p:txBody>
          <a:bodyPr wrap="square" lIns="91440" tIns="45720" rIns="91440" bIns="4572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4000" b="1" dirty="0">
                <a:solidFill>
                  <a:schemeClr val="accent6">
                    <a:lumMod val="75000"/>
                  </a:schemeClr>
                </a:solidFill>
                <a:ea typeface="Calibri"/>
                <a:cs typeface="Calibri"/>
              </a:rPr>
              <a:t>VMR: Emerson - Sales Performance Overview</a:t>
            </a:r>
          </a:p>
        </p:txBody>
      </p:sp>
      <p:pic>
        <p:nvPicPr>
          <p:cNvPr id="9" name="Picture 8" descr="A screenshot of a computer&#10;&#10;AI-generated content may be incorrect.">
            <a:extLst>
              <a:ext uri="{FF2B5EF4-FFF2-40B4-BE49-F238E27FC236}">
                <a16:creationId xmlns:a16="http://schemas.microsoft.com/office/drawing/2014/main" id="{4B123C26-69CA-021C-2BFB-23B39219D8CC}"/>
              </a:ext>
            </a:extLst>
          </p:cNvPr>
          <p:cNvPicPr>
            <a:picLocks noChangeAspect="1"/>
          </p:cNvPicPr>
          <p:nvPr/>
        </p:nvPicPr>
        <p:blipFill>
          <a:blip r:embed="rId3"/>
          <a:stretch>
            <a:fillRect/>
          </a:stretch>
        </p:blipFill>
        <p:spPr>
          <a:xfrm>
            <a:off x="1021191" y="1375495"/>
            <a:ext cx="16404339" cy="6335009"/>
          </a:xfrm>
          <a:prstGeom prst="rect">
            <a:avLst/>
          </a:prstGeom>
        </p:spPr>
      </p:pic>
    </p:spTree>
    <p:extLst>
      <p:ext uri="{BB962C8B-B14F-4D97-AF65-F5344CB8AC3E}">
        <p14:creationId xmlns:p14="http://schemas.microsoft.com/office/powerpoint/2010/main" val="330406714"/>
      </p:ext>
    </p:extLst>
  </p:cSld>
  <p:clrMapOvr>
    <a:overrideClrMapping bg1="lt1" tx1="dk1" bg2="lt2" tx2="dk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a:extLst>
            <a:ext uri="{FF2B5EF4-FFF2-40B4-BE49-F238E27FC236}">
              <a16:creationId xmlns:a16="http://schemas.microsoft.com/office/drawing/2014/main" id="{D7601D6C-B131-AAE1-B6F2-1A4F33642757}"/>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5488841-8220-D49F-7A8D-0BBC35243CC3}"/>
              </a:ext>
            </a:extLst>
          </p:cNvPr>
          <p:cNvSpPr>
            <a:spLocks noGrp="1"/>
          </p:cNvSpPr>
          <p:nvPr>
            <p:ph type="sldNum" idx="11"/>
          </p:nvPr>
        </p:nvSpPr>
        <p:spPr>
          <a:xfrm flipH="1">
            <a:off x="17100644" y="9822425"/>
            <a:ext cx="504967" cy="107459"/>
          </a:xfrm>
        </p:spPr>
        <p:txBody>
          <a:bodyPr/>
          <a:lstStyle/>
          <a:p>
            <a:pPr algn="r"/>
            <a:fld id="{00000000-1234-1234-1234-123412341234}" type="slidenum">
              <a:rPr lang="en" sz="1950"/>
              <a:pPr algn="r"/>
              <a:t>18</a:t>
            </a:fld>
            <a:endParaRPr lang="en" sz="1950"/>
          </a:p>
        </p:txBody>
      </p:sp>
      <p:sp>
        <p:nvSpPr>
          <p:cNvPr id="4" name="Rectangle 3">
            <a:extLst>
              <a:ext uri="{FF2B5EF4-FFF2-40B4-BE49-F238E27FC236}">
                <a16:creationId xmlns:a16="http://schemas.microsoft.com/office/drawing/2014/main" id="{E27022FF-4682-8BCD-2F5B-7E4E0E64705B}"/>
              </a:ext>
            </a:extLst>
          </p:cNvPr>
          <p:cNvSpPr/>
          <p:nvPr/>
        </p:nvSpPr>
        <p:spPr>
          <a:xfrm>
            <a:off x="-207034" y="0"/>
            <a:ext cx="737937" cy="10287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 name="Content Placeholder 2">
            <a:extLst>
              <a:ext uri="{FF2B5EF4-FFF2-40B4-BE49-F238E27FC236}">
                <a16:creationId xmlns:a16="http://schemas.microsoft.com/office/drawing/2014/main" id="{34DAA0E5-4A1D-89D9-555F-8EF94E92A4CE}"/>
              </a:ext>
            </a:extLst>
          </p:cNvPr>
          <p:cNvSpPr txBox="1">
            <a:spLocks/>
          </p:cNvSpPr>
          <p:nvPr/>
        </p:nvSpPr>
        <p:spPr>
          <a:xfrm>
            <a:off x="1021190" y="1880580"/>
            <a:ext cx="16079453" cy="6814273"/>
          </a:xfrm>
          <a:prstGeom prst="rect">
            <a:avLst/>
          </a:prstGeom>
        </p:spPr>
        <p:txBody>
          <a:bodyPr lIns="91440" tIns="45720" rIns="91440" bIns="45720" anchor="t"/>
          <a:lstStyle>
            <a:lvl1pPr marL="514350" indent="-514350" algn="l" defTabSz="685800" rtl="0" eaLnBrk="1" latinLnBrk="0" hangingPunct="1">
              <a:spcBef>
                <a:spcPct val="20000"/>
              </a:spcBef>
              <a:buFont typeface="Arial"/>
              <a:buChar char="•"/>
              <a:defRPr sz="4800" kern="1200">
                <a:solidFill>
                  <a:schemeClr val="tx1"/>
                </a:solidFill>
                <a:latin typeface="+mn-lt"/>
                <a:ea typeface="+mn-ea"/>
                <a:cs typeface="+mn-cs"/>
              </a:defRPr>
            </a:lvl1pPr>
            <a:lvl2pPr marL="1114425" indent="-428625" algn="l" defTabSz="685800" rtl="0" eaLnBrk="1" latinLnBrk="0" hangingPunct="1">
              <a:spcBef>
                <a:spcPct val="20000"/>
              </a:spcBef>
              <a:buFont typeface="Arial"/>
              <a:buChar char="–"/>
              <a:defRPr sz="4200" kern="1200">
                <a:solidFill>
                  <a:schemeClr val="tx1"/>
                </a:solidFill>
                <a:latin typeface="+mn-lt"/>
                <a:ea typeface="+mn-ea"/>
                <a:cs typeface="+mn-cs"/>
              </a:defRPr>
            </a:lvl2pPr>
            <a:lvl3pPr marL="1714500" indent="-342900" algn="l" defTabSz="685800" rtl="0" eaLnBrk="1" latinLnBrk="0" hangingPunct="1">
              <a:spcBef>
                <a:spcPct val="20000"/>
              </a:spcBef>
              <a:buFont typeface="Arial"/>
              <a:buChar char="•"/>
              <a:defRPr sz="3600" kern="1200">
                <a:solidFill>
                  <a:schemeClr val="tx1"/>
                </a:solidFill>
                <a:latin typeface="+mn-lt"/>
                <a:ea typeface="+mn-ea"/>
                <a:cs typeface="+mn-cs"/>
              </a:defRPr>
            </a:lvl3pPr>
            <a:lvl4pPr marL="2400300" indent="-342900" algn="l" defTabSz="685800" rtl="0" eaLnBrk="1" latinLnBrk="0" hangingPunct="1">
              <a:spcBef>
                <a:spcPct val="20000"/>
              </a:spcBef>
              <a:buFont typeface="Arial"/>
              <a:buChar char="–"/>
              <a:defRPr sz="3000" kern="1200">
                <a:solidFill>
                  <a:schemeClr val="tx1"/>
                </a:solidFill>
                <a:latin typeface="+mn-lt"/>
                <a:ea typeface="+mn-ea"/>
                <a:cs typeface="+mn-cs"/>
              </a:defRPr>
            </a:lvl4pPr>
            <a:lvl5pPr marL="3086100" indent="-342900" algn="l" defTabSz="685800" rtl="0" eaLnBrk="1" latinLnBrk="0" hangingPunct="1">
              <a:spcBef>
                <a:spcPct val="20000"/>
              </a:spcBef>
              <a:buFont typeface="Arial"/>
              <a:buChar char="»"/>
              <a:defRPr sz="3000" kern="1200">
                <a:solidFill>
                  <a:schemeClr val="tx1"/>
                </a:solidFill>
                <a:latin typeface="+mn-lt"/>
                <a:ea typeface="+mn-ea"/>
                <a:cs typeface="+mn-cs"/>
              </a:defRPr>
            </a:lvl5pPr>
            <a:lvl6pPr marL="3771900" indent="-342900" algn="l" defTabSz="685800" rtl="0" eaLnBrk="1" latinLnBrk="0" hangingPunct="1">
              <a:spcBef>
                <a:spcPct val="20000"/>
              </a:spcBef>
              <a:buFont typeface="Arial"/>
              <a:buChar char="•"/>
              <a:defRPr sz="3000" kern="1200">
                <a:solidFill>
                  <a:schemeClr val="tx1"/>
                </a:solidFill>
                <a:latin typeface="+mn-lt"/>
                <a:ea typeface="+mn-ea"/>
                <a:cs typeface="+mn-cs"/>
              </a:defRPr>
            </a:lvl6pPr>
            <a:lvl7pPr marL="4457700" indent="-342900" algn="l" defTabSz="685800" rtl="0" eaLnBrk="1" latinLnBrk="0" hangingPunct="1">
              <a:spcBef>
                <a:spcPct val="20000"/>
              </a:spcBef>
              <a:buFont typeface="Arial"/>
              <a:buChar char="•"/>
              <a:defRPr sz="3000" kern="1200">
                <a:solidFill>
                  <a:schemeClr val="tx1"/>
                </a:solidFill>
                <a:latin typeface="+mn-lt"/>
                <a:ea typeface="+mn-ea"/>
                <a:cs typeface="+mn-cs"/>
              </a:defRPr>
            </a:lvl7pPr>
            <a:lvl8pPr marL="5143500" indent="-342900" algn="l" defTabSz="685800" rtl="0" eaLnBrk="1" latinLnBrk="0" hangingPunct="1">
              <a:spcBef>
                <a:spcPct val="20000"/>
              </a:spcBef>
              <a:buFont typeface="Arial"/>
              <a:buChar char="•"/>
              <a:defRPr sz="3000" kern="1200">
                <a:solidFill>
                  <a:schemeClr val="tx1"/>
                </a:solidFill>
                <a:latin typeface="+mn-lt"/>
                <a:ea typeface="+mn-ea"/>
                <a:cs typeface="+mn-cs"/>
              </a:defRPr>
            </a:lvl8pPr>
            <a:lvl9pPr marL="5829300" indent="-342900" algn="l" defTabSz="685800" rtl="0" eaLnBrk="1" latinLnBrk="0" hangingPunct="1">
              <a:spcBef>
                <a:spcPct val="20000"/>
              </a:spcBef>
              <a:buFont typeface="Arial"/>
              <a:buChar char="•"/>
              <a:defRPr sz="3000" kern="1200">
                <a:solidFill>
                  <a:schemeClr val="tx1"/>
                </a:solidFill>
                <a:latin typeface="+mn-lt"/>
                <a:ea typeface="+mn-ea"/>
                <a:cs typeface="+mn-cs"/>
              </a:defRPr>
            </a:lvl9pPr>
          </a:lstStyle>
          <a:p>
            <a:pPr fontAlgn="base"/>
            <a:r>
              <a:rPr lang="en-US" sz="2800" b="1" dirty="0"/>
              <a:t>Establish Monthly VMR Reviews​</a:t>
            </a:r>
          </a:p>
          <a:p>
            <a:pPr marL="0" indent="0" fontAlgn="base">
              <a:buNone/>
            </a:pPr>
            <a:r>
              <a:rPr lang="en-US" sz="2400" dirty="0"/>
              <a:t>Set up monthly VMR review process using waterfall charts and variance alerts to maintain visibility and improvement.</a:t>
            </a:r>
            <a:endParaRPr lang="en-US" sz="2400" dirty="0">
              <a:ea typeface="Calibri"/>
              <a:cs typeface="Calibri"/>
            </a:endParaRPr>
          </a:p>
          <a:p>
            <a:pPr marL="0" indent="0" fontAlgn="base">
              <a:buNone/>
            </a:pPr>
            <a:endParaRPr lang="en-US" sz="2400" dirty="0"/>
          </a:p>
          <a:p>
            <a:pPr fontAlgn="base"/>
            <a:r>
              <a:rPr lang="en-US" sz="2800" b="1" dirty="0"/>
              <a:t>Recover Volume</a:t>
            </a:r>
          </a:p>
          <a:p>
            <a:pPr marL="0" indent="0" fontAlgn="base">
              <a:buNone/>
            </a:pPr>
            <a:r>
              <a:rPr lang="en-US" sz="2400" dirty="0"/>
              <a:t>Focus on increasing shipments through targeted promotions and improved supply chain efficiency.</a:t>
            </a:r>
          </a:p>
          <a:p>
            <a:pPr marL="0" indent="0" fontAlgn="base">
              <a:buNone/>
            </a:pPr>
            <a:endParaRPr lang="en-US" sz="2400" dirty="0"/>
          </a:p>
          <a:p>
            <a:pPr fontAlgn="base"/>
            <a:r>
              <a:rPr lang="en-US" sz="2800" b="1" dirty="0"/>
              <a:t>Preserve Pricing Gains</a:t>
            </a:r>
          </a:p>
          <a:p>
            <a:pPr marL="0" indent="0" fontAlgn="base">
              <a:buNone/>
            </a:pPr>
            <a:r>
              <a:rPr lang="en-US" sz="2400" dirty="0"/>
              <a:t>Maintain the positive rate effect by continuing strategic pricing without heavy discounting.</a:t>
            </a:r>
          </a:p>
          <a:p>
            <a:pPr marL="0" indent="0" fontAlgn="base">
              <a:buNone/>
            </a:pPr>
            <a:endParaRPr lang="en-US" sz="2400" dirty="0"/>
          </a:p>
          <a:p>
            <a:pPr fontAlgn="base"/>
            <a:r>
              <a:rPr lang="en-US" sz="2800" b="1" dirty="0"/>
              <a:t>Improve Product Mix</a:t>
            </a:r>
          </a:p>
          <a:p>
            <a:pPr marL="0" indent="0" fontAlgn="base">
              <a:buNone/>
            </a:pPr>
            <a:r>
              <a:rPr lang="en-US" sz="2400" dirty="0"/>
              <a:t>Promote higher-margin products to offset mix-related losses.</a:t>
            </a:r>
          </a:p>
          <a:p>
            <a:pPr marL="0" indent="0" fontAlgn="base">
              <a:buNone/>
            </a:pPr>
            <a:endParaRPr lang="en-US" sz="2400" dirty="0"/>
          </a:p>
          <a:p>
            <a:pPr fontAlgn="base"/>
            <a:r>
              <a:rPr lang="en-US" sz="2800" b="1" dirty="0"/>
              <a:t>Strengthen Demand Planning</a:t>
            </a:r>
          </a:p>
          <a:p>
            <a:pPr marL="0" indent="0" fontAlgn="base">
              <a:buNone/>
            </a:pPr>
            <a:r>
              <a:rPr lang="en-US" sz="2400" dirty="0"/>
              <a:t>Align inventory and production to prevent future volume shortfalls.</a:t>
            </a:r>
          </a:p>
          <a:p>
            <a:pPr marL="0" indent="0" fontAlgn="base">
              <a:buNone/>
            </a:pPr>
            <a:endParaRPr lang="en-US" sz="2000" dirty="0"/>
          </a:p>
          <a:p>
            <a:pPr marL="0" indent="0" fontAlgn="base">
              <a:buNone/>
            </a:pPr>
            <a:endParaRPr lang="en-US" sz="2000" dirty="0"/>
          </a:p>
          <a:p>
            <a:pPr marL="0" indent="0" fontAlgn="base">
              <a:buNone/>
            </a:pPr>
            <a:endParaRPr lang="en-US" sz="2000" dirty="0"/>
          </a:p>
          <a:p>
            <a:pPr marL="0" indent="0" fontAlgn="base">
              <a:buNone/>
            </a:pPr>
            <a:endParaRPr lang="en-US" sz="2000" dirty="0"/>
          </a:p>
        </p:txBody>
      </p:sp>
      <p:sp>
        <p:nvSpPr>
          <p:cNvPr id="8" name="TextBox 7">
            <a:extLst>
              <a:ext uri="{FF2B5EF4-FFF2-40B4-BE49-F238E27FC236}">
                <a16:creationId xmlns:a16="http://schemas.microsoft.com/office/drawing/2014/main" id="{1CDFD6BD-D52E-ED0E-53EE-FBC0E935BC34}"/>
              </a:ext>
            </a:extLst>
          </p:cNvPr>
          <p:cNvSpPr txBox="1"/>
          <p:nvPr/>
        </p:nvSpPr>
        <p:spPr>
          <a:xfrm>
            <a:off x="1321669" y="8852666"/>
            <a:ext cx="14988209" cy="1077218"/>
          </a:xfrm>
          <a:prstGeom prst="rect">
            <a:avLst/>
          </a:prstGeom>
          <a:ln w="28575"/>
        </p:spPr>
        <p:style>
          <a:lnRef idx="2">
            <a:schemeClr val="dk1"/>
          </a:lnRef>
          <a:fillRef idx="1">
            <a:schemeClr val="lt1"/>
          </a:fillRef>
          <a:effectRef idx="0">
            <a:schemeClr val="dk1"/>
          </a:effectRef>
          <a:fontRef idx="minor">
            <a:schemeClr val="dk1"/>
          </a:fontRef>
        </p:style>
        <p:txBody>
          <a:bodyPr wrap="square">
            <a:spAutoFit/>
          </a:bodyPr>
          <a:lstStyle/>
          <a:p>
            <a:pPr algn="ctr"/>
            <a:r>
              <a:rPr lang="en-US" sz="3200" dirty="0">
                <a:solidFill>
                  <a:srgbClr val="C00000"/>
                </a:solidFill>
              </a:rPr>
              <a:t>To reverse the sales decline, prioritize recovering shipment volumes while maintaining pricing gains and improving product mix for sustainable growth.</a:t>
            </a:r>
          </a:p>
        </p:txBody>
      </p:sp>
      <p:sp>
        <p:nvSpPr>
          <p:cNvPr id="3" name="TextBox 2">
            <a:extLst>
              <a:ext uri="{FF2B5EF4-FFF2-40B4-BE49-F238E27FC236}">
                <a16:creationId xmlns:a16="http://schemas.microsoft.com/office/drawing/2014/main" id="{3E236097-EF64-9974-4FC8-230BBE0F64CC}"/>
              </a:ext>
            </a:extLst>
          </p:cNvPr>
          <p:cNvSpPr txBox="1"/>
          <p:nvPr/>
        </p:nvSpPr>
        <p:spPr>
          <a:xfrm>
            <a:off x="1021191" y="670464"/>
            <a:ext cx="15288349" cy="769441"/>
          </a:xfrm>
          <a:prstGeom prst="rect">
            <a:avLst/>
          </a:prstGeom>
          <a:noFill/>
        </p:spPr>
        <p:txBody>
          <a:bodyPr wrap="square" lIns="91440" tIns="45720" rIns="91440" bIns="4572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4400" b="1" dirty="0">
                <a:solidFill>
                  <a:schemeClr val="accent6">
                    <a:lumMod val="75000"/>
                  </a:schemeClr>
                </a:solidFill>
                <a:ea typeface="Calibri"/>
                <a:cs typeface="Calibri"/>
              </a:rPr>
              <a:t>VMR: Emerson - Recommendations</a:t>
            </a:r>
          </a:p>
        </p:txBody>
      </p:sp>
    </p:spTree>
    <p:extLst>
      <p:ext uri="{BB962C8B-B14F-4D97-AF65-F5344CB8AC3E}">
        <p14:creationId xmlns:p14="http://schemas.microsoft.com/office/powerpoint/2010/main" val="4190003378"/>
      </p:ext>
    </p:extLst>
  </p:cSld>
  <p:clrMapOvr>
    <a:overrideClrMapping bg1="lt1" tx1="dk1" bg2="lt2" tx2="dk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4DF0C8-C8EF-429C-85C9-265BC64003AB}"/>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565D84F-EAF7-464C-5A6D-530A6A3617CF}"/>
              </a:ext>
            </a:extLst>
          </p:cNvPr>
          <p:cNvSpPr/>
          <p:nvPr/>
        </p:nvSpPr>
        <p:spPr>
          <a:xfrm>
            <a:off x="-207034" y="0"/>
            <a:ext cx="737937" cy="10287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prstClr val="white"/>
              </a:solidFill>
              <a:effectLst/>
              <a:uLnTx/>
              <a:uFillTx/>
              <a:latin typeface="Calibri"/>
              <a:ea typeface="+mn-ea"/>
              <a:cs typeface="+mn-cs"/>
            </a:endParaRPr>
          </a:p>
        </p:txBody>
      </p:sp>
      <p:sp>
        <p:nvSpPr>
          <p:cNvPr id="5" name="Slide Number Placeholder 4">
            <a:extLst>
              <a:ext uri="{FF2B5EF4-FFF2-40B4-BE49-F238E27FC236}">
                <a16:creationId xmlns:a16="http://schemas.microsoft.com/office/drawing/2014/main" id="{C7CA9B0C-1B1A-F2C0-B7F1-38A6D245C999}"/>
              </a:ext>
            </a:extLst>
          </p:cNvPr>
          <p:cNvSpPr>
            <a:spLocks noGrp="1"/>
          </p:cNvSpPr>
          <p:nvPr>
            <p:ph type="sldNum" idx="11"/>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0000000-1234-1234-1234-123412341234}" type="slidenum">
              <a:rPr kumimoji="0" lang="en" sz="1950" b="1"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19</a:t>
            </a:fld>
            <a:endParaRPr kumimoji="0" lang="en" sz="1950" b="1" i="0" u="none" strike="noStrike" kern="1200" cap="none" spc="0" normalizeH="0" baseline="0" noProof="0">
              <a:ln>
                <a:noFill/>
              </a:ln>
              <a:solidFill>
                <a:prstClr val="black"/>
              </a:solidFill>
              <a:effectLst/>
              <a:uLnTx/>
              <a:uFillTx/>
              <a:latin typeface="Calibri"/>
              <a:ea typeface="+mn-ea"/>
              <a:cs typeface="+mn-cs"/>
            </a:endParaRPr>
          </a:p>
        </p:txBody>
      </p:sp>
      <p:sp>
        <p:nvSpPr>
          <p:cNvPr id="8" name="TextBox 8">
            <a:extLst>
              <a:ext uri="{FF2B5EF4-FFF2-40B4-BE49-F238E27FC236}">
                <a16:creationId xmlns:a16="http://schemas.microsoft.com/office/drawing/2014/main" id="{85B3D955-3BD6-40E0-6617-447F8CD5E910}"/>
              </a:ext>
            </a:extLst>
          </p:cNvPr>
          <p:cNvSpPr txBox="1"/>
          <p:nvPr/>
        </p:nvSpPr>
        <p:spPr>
          <a:xfrm>
            <a:off x="1523039" y="2571096"/>
            <a:ext cx="3665028" cy="58477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a:ln>
                <a:noFill/>
              </a:ln>
              <a:solidFill>
                <a:prstClr val="black"/>
              </a:solidFill>
              <a:effectLst/>
              <a:uLnTx/>
              <a:uFillTx/>
              <a:latin typeface="Calibri"/>
              <a:ea typeface="Calibri"/>
              <a:cs typeface="Calibri"/>
            </a:endParaRPr>
          </a:p>
        </p:txBody>
      </p:sp>
      <p:graphicFrame>
        <p:nvGraphicFramePr>
          <p:cNvPr id="6" name="Diagram 5">
            <a:extLst>
              <a:ext uri="{FF2B5EF4-FFF2-40B4-BE49-F238E27FC236}">
                <a16:creationId xmlns:a16="http://schemas.microsoft.com/office/drawing/2014/main" id="{AA4FC911-E2F3-86F7-A942-BE6231E79861}"/>
              </a:ext>
            </a:extLst>
          </p:cNvPr>
          <p:cNvGraphicFramePr/>
          <p:nvPr>
            <p:extLst>
              <p:ext uri="{D42A27DB-BD31-4B8C-83A1-F6EECF244321}">
                <p14:modId xmlns:p14="http://schemas.microsoft.com/office/powerpoint/2010/main" val="4224005115"/>
              </p:ext>
            </p:extLst>
          </p:nvPr>
        </p:nvGraphicFramePr>
        <p:xfrm>
          <a:off x="1732886" y="3144049"/>
          <a:ext cx="14232538" cy="579233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3" name="Group 2">
            <a:extLst>
              <a:ext uri="{FF2B5EF4-FFF2-40B4-BE49-F238E27FC236}">
                <a16:creationId xmlns:a16="http://schemas.microsoft.com/office/drawing/2014/main" id="{8603343A-05D7-8A1B-1A06-CCE1F49627E8}"/>
              </a:ext>
            </a:extLst>
          </p:cNvPr>
          <p:cNvGrpSpPr/>
          <p:nvPr/>
        </p:nvGrpSpPr>
        <p:grpSpPr>
          <a:xfrm>
            <a:off x="2232728" y="1361902"/>
            <a:ext cx="828804" cy="1184004"/>
            <a:chOff x="0" y="4459561"/>
            <a:chExt cx="828804" cy="1184004"/>
          </a:xfrm>
        </p:grpSpPr>
        <p:sp>
          <p:nvSpPr>
            <p:cNvPr id="16" name="Chevron 15">
              <a:extLst>
                <a:ext uri="{FF2B5EF4-FFF2-40B4-BE49-F238E27FC236}">
                  <a16:creationId xmlns:a16="http://schemas.microsoft.com/office/drawing/2014/main" id="{02FD6846-FF00-023E-7B9E-9528159F480A}"/>
                </a:ext>
              </a:extLst>
            </p:cNvPr>
            <p:cNvSpPr/>
            <p:nvPr/>
          </p:nvSpPr>
          <p:spPr>
            <a:xfrm rot="5400000">
              <a:off x="-177600" y="4637161"/>
              <a:ext cx="1184004" cy="828803"/>
            </a:xfrm>
            <a:prstGeom prst="chevron">
              <a:avLst/>
            </a:prstGeom>
          </p:spPr>
          <p:style>
            <a:lnRef idx="2">
              <a:schemeClr val="accent6">
                <a:shade val="50000"/>
                <a:hueOff val="-361716"/>
                <a:satOff val="-15604"/>
                <a:lumOff val="43847"/>
                <a:alphaOff val="0"/>
              </a:schemeClr>
            </a:lnRef>
            <a:fillRef idx="1">
              <a:schemeClr val="accent6">
                <a:shade val="50000"/>
                <a:hueOff val="-361716"/>
                <a:satOff val="-15604"/>
                <a:lumOff val="43847"/>
                <a:alphaOff val="0"/>
              </a:schemeClr>
            </a:fillRef>
            <a:effectRef idx="0">
              <a:schemeClr val="accent6">
                <a:shade val="50000"/>
                <a:hueOff val="-361716"/>
                <a:satOff val="-15604"/>
                <a:lumOff val="43847"/>
                <a:alphaOff val="0"/>
              </a:schemeClr>
            </a:effectRef>
            <a:fontRef idx="minor">
              <a:schemeClr val="lt1"/>
            </a:fontRef>
          </p:style>
          <p:txBody>
            <a:bodyPr/>
            <a:lstStyle/>
            <a:p>
              <a:endParaRPr lang="en-US"/>
            </a:p>
          </p:txBody>
        </p:sp>
        <p:sp>
          <p:nvSpPr>
            <p:cNvPr id="17" name="Chevron 4">
              <a:extLst>
                <a:ext uri="{FF2B5EF4-FFF2-40B4-BE49-F238E27FC236}">
                  <a16:creationId xmlns:a16="http://schemas.microsoft.com/office/drawing/2014/main" id="{780DDF5E-C832-3EC4-28A2-42BE1449F1EA}"/>
                </a:ext>
              </a:extLst>
            </p:cNvPr>
            <p:cNvSpPr txBox="1"/>
            <p:nvPr/>
          </p:nvSpPr>
          <p:spPr>
            <a:xfrm>
              <a:off x="1" y="4873963"/>
              <a:ext cx="828803" cy="35520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2860" tIns="22860" rIns="22860" bIns="22860" numCol="1" spcCol="1270" anchor="ctr" anchorCtr="0">
              <a:noAutofit/>
            </a:bodyPr>
            <a:lstStyle/>
            <a:p>
              <a:pPr marL="0" lvl="0" indent="0" algn="ctr" defTabSz="1600200">
                <a:lnSpc>
                  <a:spcPct val="90000"/>
                </a:lnSpc>
                <a:spcBef>
                  <a:spcPct val="0"/>
                </a:spcBef>
                <a:spcAft>
                  <a:spcPct val="35000"/>
                </a:spcAft>
                <a:buFont typeface="+mj-lt"/>
                <a:buNone/>
              </a:pPr>
              <a:r>
                <a:rPr lang="en-US" sz="3600" kern="1200"/>
                <a:t>5</a:t>
              </a:r>
            </a:p>
          </p:txBody>
        </p:sp>
      </p:grpSp>
      <p:grpSp>
        <p:nvGrpSpPr>
          <p:cNvPr id="13" name="Group 12">
            <a:extLst>
              <a:ext uri="{FF2B5EF4-FFF2-40B4-BE49-F238E27FC236}">
                <a16:creationId xmlns:a16="http://schemas.microsoft.com/office/drawing/2014/main" id="{628E85C6-32BF-BB4D-53C4-1EB54495EACD}"/>
              </a:ext>
            </a:extLst>
          </p:cNvPr>
          <p:cNvGrpSpPr/>
          <p:nvPr/>
        </p:nvGrpSpPr>
        <p:grpSpPr>
          <a:xfrm>
            <a:off x="3061531" y="1210323"/>
            <a:ext cx="13703430" cy="1367747"/>
            <a:chOff x="828803" y="4459561"/>
            <a:chExt cx="11061269" cy="769603"/>
          </a:xfrm>
        </p:grpSpPr>
        <p:sp>
          <p:nvSpPr>
            <p:cNvPr id="14" name="Round Same Side Corner Rectangle 13">
              <a:extLst>
                <a:ext uri="{FF2B5EF4-FFF2-40B4-BE49-F238E27FC236}">
                  <a16:creationId xmlns:a16="http://schemas.microsoft.com/office/drawing/2014/main" id="{92B4660E-E8A7-FB21-FA42-5897101D5955}"/>
                </a:ext>
              </a:extLst>
            </p:cNvPr>
            <p:cNvSpPr/>
            <p:nvPr/>
          </p:nvSpPr>
          <p:spPr>
            <a:xfrm rot="5400000">
              <a:off x="5558640" y="-270276"/>
              <a:ext cx="769603" cy="10229277"/>
            </a:xfrm>
            <a:prstGeom prst="round2SameRect">
              <a:avLst/>
            </a:prstGeom>
          </p:spPr>
          <p:style>
            <a:lnRef idx="2">
              <a:schemeClr val="accent6">
                <a:shade val="50000"/>
                <a:hueOff val="-361716"/>
                <a:satOff val="-15604"/>
                <a:lumOff val="43847"/>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endParaRPr lang="en-US" b="1">
                <a:solidFill>
                  <a:schemeClr val="accent6">
                    <a:lumMod val="50000"/>
                  </a:schemeClr>
                </a:solidFill>
              </a:endParaRPr>
            </a:p>
          </p:txBody>
        </p:sp>
        <p:sp>
          <p:nvSpPr>
            <p:cNvPr id="15" name="Round Same Side Corner Rectangle 6">
              <a:extLst>
                <a:ext uri="{FF2B5EF4-FFF2-40B4-BE49-F238E27FC236}">
                  <a16:creationId xmlns:a16="http://schemas.microsoft.com/office/drawing/2014/main" id="{21C6C85D-994D-DD0E-8098-B708EDF473F7}"/>
                </a:ext>
              </a:extLst>
            </p:cNvPr>
            <p:cNvSpPr txBox="1"/>
            <p:nvPr/>
          </p:nvSpPr>
          <p:spPr>
            <a:xfrm>
              <a:off x="828804" y="4497129"/>
              <a:ext cx="11061268" cy="694465"/>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56032" tIns="22860" rIns="22860" bIns="22860" numCol="1" spcCol="1270" anchor="ctr" anchorCtr="0">
              <a:noAutofit/>
            </a:bodyPr>
            <a:lstStyle/>
            <a:p>
              <a:pPr marL="285750" lvl="1" indent="-285750" algn="l" defTabSz="1600200">
                <a:lnSpc>
                  <a:spcPct val="90000"/>
                </a:lnSpc>
                <a:spcBef>
                  <a:spcPct val="0"/>
                </a:spcBef>
                <a:spcAft>
                  <a:spcPct val="15000"/>
                </a:spcAft>
                <a:buFont typeface="+mj-lt"/>
                <a:buNone/>
              </a:pPr>
              <a:r>
                <a:rPr lang="en-US" sz="4000" b="1" kern="1200" dirty="0">
                  <a:solidFill>
                    <a:schemeClr val="accent6">
                      <a:lumMod val="75000"/>
                    </a:schemeClr>
                  </a:solidFill>
                  <a:ea typeface="Calibri"/>
                  <a:cs typeface="Calibri"/>
                </a:rPr>
                <a:t>Future Demand Patterns, Risks &amp; Opportunities (Forecast</a:t>
              </a:r>
              <a:r>
                <a:rPr lang="en-US" sz="3600" b="1" kern="1200" dirty="0">
                  <a:solidFill>
                    <a:schemeClr val="accent6">
                      <a:lumMod val="75000"/>
                    </a:schemeClr>
                  </a:solidFill>
                  <a:ea typeface="Calibri"/>
                  <a:cs typeface="Calibri"/>
                </a:rPr>
                <a:t>)</a:t>
              </a:r>
              <a:endParaRPr lang="en-US" sz="3600" b="1" kern="1200" dirty="0">
                <a:solidFill>
                  <a:schemeClr val="accent6">
                    <a:lumMod val="75000"/>
                  </a:schemeClr>
                </a:solidFill>
              </a:endParaRPr>
            </a:p>
          </p:txBody>
        </p:sp>
      </p:grpSp>
    </p:spTree>
    <p:extLst>
      <p:ext uri="{BB962C8B-B14F-4D97-AF65-F5344CB8AC3E}">
        <p14:creationId xmlns:p14="http://schemas.microsoft.com/office/powerpoint/2010/main" val="10598591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75341F-5CFE-09D3-8550-41401F7470E5}"/>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DF84DE0-0865-E18A-D6B4-DD6B5A19AAD0}"/>
              </a:ext>
            </a:extLst>
          </p:cNvPr>
          <p:cNvSpPr>
            <a:spLocks noGrp="1"/>
          </p:cNvSpPr>
          <p:nvPr>
            <p:ph type="sldNum" idx="14"/>
          </p:nvPr>
        </p:nvSpPr>
        <p:spPr>
          <a:xfrm>
            <a:off x="17653820" y="9910916"/>
            <a:ext cx="0" cy="0"/>
          </a:xfrm>
        </p:spPr>
        <p:txBody>
          <a:bodyPr/>
          <a:lstStyle/>
          <a:p>
            <a:pPr algn="r"/>
            <a:fld id="{00000000-1234-1234-1234-123412341234}" type="slidenum">
              <a:rPr lang="en" sz="1950"/>
              <a:pPr algn="r"/>
              <a:t>2</a:t>
            </a:fld>
            <a:endParaRPr lang="en" sz="1950"/>
          </a:p>
        </p:txBody>
      </p:sp>
      <p:sp>
        <p:nvSpPr>
          <p:cNvPr id="4" name="Rectangle 3">
            <a:extLst>
              <a:ext uri="{FF2B5EF4-FFF2-40B4-BE49-F238E27FC236}">
                <a16:creationId xmlns:a16="http://schemas.microsoft.com/office/drawing/2014/main" id="{182D74E0-D886-D90B-ACC7-6D0D0E4C94C7}"/>
              </a:ext>
            </a:extLst>
          </p:cNvPr>
          <p:cNvSpPr/>
          <p:nvPr/>
        </p:nvSpPr>
        <p:spPr>
          <a:xfrm>
            <a:off x="-207034" y="0"/>
            <a:ext cx="737937" cy="10287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 name="Text Placeholder 3">
            <a:extLst>
              <a:ext uri="{FF2B5EF4-FFF2-40B4-BE49-F238E27FC236}">
                <a16:creationId xmlns:a16="http://schemas.microsoft.com/office/drawing/2014/main" id="{7D8953CD-1DA5-483A-9952-1493978C2FB0}"/>
              </a:ext>
            </a:extLst>
          </p:cNvPr>
          <p:cNvSpPr txBox="1">
            <a:spLocks/>
          </p:cNvSpPr>
          <p:nvPr/>
        </p:nvSpPr>
        <p:spPr>
          <a:xfrm>
            <a:off x="1476819" y="1583074"/>
            <a:ext cx="3361882" cy="1007725"/>
          </a:xfrm>
          <a:prstGeom prst="rect">
            <a:avLst/>
          </a:prstGeom>
        </p:spPr>
        <p:txBody>
          <a:bodyPr>
            <a:noAutofit/>
          </a:bodyPr>
          <a:lstStyle>
            <a:lvl1pPr marL="514350" indent="-514350" algn="l" defTabSz="685800" rtl="0" eaLnBrk="1" latinLnBrk="0" hangingPunct="1">
              <a:spcBef>
                <a:spcPct val="20000"/>
              </a:spcBef>
              <a:buFont typeface="Arial"/>
              <a:buChar char="•"/>
              <a:defRPr sz="4800" kern="1200">
                <a:solidFill>
                  <a:schemeClr val="tx1"/>
                </a:solidFill>
                <a:latin typeface="+mn-lt"/>
                <a:ea typeface="+mn-ea"/>
                <a:cs typeface="+mn-cs"/>
              </a:defRPr>
            </a:lvl1pPr>
            <a:lvl2pPr marL="1114425" indent="-428625" algn="l" defTabSz="685800" rtl="0" eaLnBrk="1" latinLnBrk="0" hangingPunct="1">
              <a:spcBef>
                <a:spcPct val="20000"/>
              </a:spcBef>
              <a:buFont typeface="Arial"/>
              <a:buChar char="–"/>
              <a:defRPr sz="4200" kern="1200">
                <a:solidFill>
                  <a:schemeClr val="tx1"/>
                </a:solidFill>
                <a:latin typeface="+mn-lt"/>
                <a:ea typeface="+mn-ea"/>
                <a:cs typeface="+mn-cs"/>
              </a:defRPr>
            </a:lvl2pPr>
            <a:lvl3pPr marL="1714500" indent="-342900" algn="l" defTabSz="685800" rtl="0" eaLnBrk="1" latinLnBrk="0" hangingPunct="1">
              <a:spcBef>
                <a:spcPct val="20000"/>
              </a:spcBef>
              <a:buFont typeface="Arial"/>
              <a:buChar char="•"/>
              <a:defRPr sz="3600" kern="1200">
                <a:solidFill>
                  <a:schemeClr val="tx1"/>
                </a:solidFill>
                <a:latin typeface="+mn-lt"/>
                <a:ea typeface="+mn-ea"/>
                <a:cs typeface="+mn-cs"/>
              </a:defRPr>
            </a:lvl3pPr>
            <a:lvl4pPr marL="2400300" indent="-342900" algn="l" defTabSz="685800" rtl="0" eaLnBrk="1" latinLnBrk="0" hangingPunct="1">
              <a:spcBef>
                <a:spcPct val="20000"/>
              </a:spcBef>
              <a:buFont typeface="Arial"/>
              <a:buChar char="–"/>
              <a:defRPr sz="3000" kern="1200">
                <a:solidFill>
                  <a:schemeClr val="tx1"/>
                </a:solidFill>
                <a:latin typeface="+mn-lt"/>
                <a:ea typeface="+mn-ea"/>
                <a:cs typeface="+mn-cs"/>
              </a:defRPr>
            </a:lvl4pPr>
            <a:lvl5pPr marL="3086100" indent="-342900" algn="l" defTabSz="685800" rtl="0" eaLnBrk="1" latinLnBrk="0" hangingPunct="1">
              <a:spcBef>
                <a:spcPct val="20000"/>
              </a:spcBef>
              <a:buFont typeface="Arial"/>
              <a:buChar char="»"/>
              <a:defRPr sz="3000" kern="1200">
                <a:solidFill>
                  <a:schemeClr val="tx1"/>
                </a:solidFill>
                <a:latin typeface="+mn-lt"/>
                <a:ea typeface="+mn-ea"/>
                <a:cs typeface="+mn-cs"/>
              </a:defRPr>
            </a:lvl5pPr>
            <a:lvl6pPr marL="3771900" indent="-342900" algn="l" defTabSz="685800" rtl="0" eaLnBrk="1" latinLnBrk="0" hangingPunct="1">
              <a:spcBef>
                <a:spcPct val="20000"/>
              </a:spcBef>
              <a:buFont typeface="Arial"/>
              <a:buChar char="•"/>
              <a:defRPr sz="3000" kern="1200">
                <a:solidFill>
                  <a:schemeClr val="tx1"/>
                </a:solidFill>
                <a:latin typeface="+mn-lt"/>
                <a:ea typeface="+mn-ea"/>
                <a:cs typeface="+mn-cs"/>
              </a:defRPr>
            </a:lvl6pPr>
            <a:lvl7pPr marL="4457700" indent="-342900" algn="l" defTabSz="685800" rtl="0" eaLnBrk="1" latinLnBrk="0" hangingPunct="1">
              <a:spcBef>
                <a:spcPct val="20000"/>
              </a:spcBef>
              <a:buFont typeface="Arial"/>
              <a:buChar char="•"/>
              <a:defRPr sz="3000" kern="1200">
                <a:solidFill>
                  <a:schemeClr val="tx1"/>
                </a:solidFill>
                <a:latin typeface="+mn-lt"/>
                <a:ea typeface="+mn-ea"/>
                <a:cs typeface="+mn-cs"/>
              </a:defRPr>
            </a:lvl7pPr>
            <a:lvl8pPr marL="5143500" indent="-342900" algn="l" defTabSz="685800" rtl="0" eaLnBrk="1" latinLnBrk="0" hangingPunct="1">
              <a:spcBef>
                <a:spcPct val="20000"/>
              </a:spcBef>
              <a:buFont typeface="Arial"/>
              <a:buChar char="•"/>
              <a:defRPr sz="3000" kern="1200">
                <a:solidFill>
                  <a:schemeClr val="tx1"/>
                </a:solidFill>
                <a:latin typeface="+mn-lt"/>
                <a:ea typeface="+mn-ea"/>
                <a:cs typeface="+mn-cs"/>
              </a:defRPr>
            </a:lvl8pPr>
            <a:lvl9pPr marL="5829300" indent="-342900" algn="l" defTabSz="685800" rtl="0" eaLnBrk="1" latinLnBrk="0" hangingPunct="1">
              <a:spcBef>
                <a:spcPct val="20000"/>
              </a:spcBef>
              <a:buFont typeface="Arial"/>
              <a:buChar char="•"/>
              <a:defRPr sz="3000" kern="1200">
                <a:solidFill>
                  <a:schemeClr val="tx1"/>
                </a:solidFill>
                <a:latin typeface="+mn-lt"/>
                <a:ea typeface="+mn-ea"/>
                <a:cs typeface="+mn-cs"/>
              </a:defRPr>
            </a:lvl9pPr>
          </a:lstStyle>
          <a:p>
            <a:pPr marL="0" indent="0">
              <a:buNone/>
            </a:pPr>
            <a:r>
              <a:rPr lang="en-US" sz="6600" b="1">
                <a:solidFill>
                  <a:schemeClr val="accent6">
                    <a:lumMod val="75000"/>
                  </a:schemeClr>
                </a:solidFill>
              </a:rPr>
              <a:t>AGENDA</a:t>
            </a:r>
          </a:p>
        </p:txBody>
      </p:sp>
      <p:graphicFrame>
        <p:nvGraphicFramePr>
          <p:cNvPr id="8" name="Diagram 7">
            <a:extLst>
              <a:ext uri="{FF2B5EF4-FFF2-40B4-BE49-F238E27FC236}">
                <a16:creationId xmlns:a16="http://schemas.microsoft.com/office/drawing/2014/main" id="{6871384B-C4DE-E3DC-686A-09D323BBE574}"/>
              </a:ext>
            </a:extLst>
          </p:cNvPr>
          <p:cNvGraphicFramePr/>
          <p:nvPr>
            <p:extLst>
              <p:ext uri="{D42A27DB-BD31-4B8C-83A1-F6EECF244321}">
                <p14:modId xmlns:p14="http://schemas.microsoft.com/office/powerpoint/2010/main" val="4015580242"/>
              </p:ext>
            </p:extLst>
          </p:nvPr>
        </p:nvGraphicFramePr>
        <p:xfrm>
          <a:off x="5753100" y="733763"/>
          <a:ext cx="11058081" cy="89896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005930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C59843-7D8C-DDBF-BE57-DE3CB80B629F}"/>
            </a:ext>
          </a:extLst>
        </p:cNvPr>
        <p:cNvGrpSpPr/>
        <p:nvPr/>
      </p:nvGrpSpPr>
      <p:grpSpPr>
        <a:xfrm>
          <a:off x="0" y="0"/>
          <a:ext cx="0" cy="0"/>
          <a:chOff x="0" y="0"/>
          <a:chExt cx="0" cy="0"/>
        </a:xfrm>
      </p:grpSpPr>
      <p:pic>
        <p:nvPicPr>
          <p:cNvPr id="3" name="Picture 2" descr="A graph showing the price of a car&#10;&#10;AI-generated content may be incorrect.">
            <a:extLst>
              <a:ext uri="{FF2B5EF4-FFF2-40B4-BE49-F238E27FC236}">
                <a16:creationId xmlns:a16="http://schemas.microsoft.com/office/drawing/2014/main" id="{A8ED1996-F11B-468E-1E80-864F1C475001}"/>
              </a:ext>
            </a:extLst>
          </p:cNvPr>
          <p:cNvPicPr>
            <a:picLocks noChangeAspect="1"/>
          </p:cNvPicPr>
          <p:nvPr/>
        </p:nvPicPr>
        <p:blipFill>
          <a:blip r:embed="rId2"/>
          <a:stretch>
            <a:fillRect/>
          </a:stretch>
        </p:blipFill>
        <p:spPr>
          <a:xfrm>
            <a:off x="321353" y="1541226"/>
            <a:ext cx="10607335" cy="4156420"/>
          </a:xfrm>
          <a:prstGeom prst="rect">
            <a:avLst/>
          </a:prstGeom>
        </p:spPr>
      </p:pic>
      <p:sp>
        <p:nvSpPr>
          <p:cNvPr id="13" name="Rectangle 12">
            <a:extLst>
              <a:ext uri="{FF2B5EF4-FFF2-40B4-BE49-F238E27FC236}">
                <a16:creationId xmlns:a16="http://schemas.microsoft.com/office/drawing/2014/main" id="{39C03264-5D80-F331-8E87-61F77DFD81B5}"/>
              </a:ext>
            </a:extLst>
          </p:cNvPr>
          <p:cNvSpPr/>
          <p:nvPr/>
        </p:nvSpPr>
        <p:spPr>
          <a:xfrm>
            <a:off x="2103379" y="4632813"/>
            <a:ext cx="8621771" cy="701187"/>
          </a:xfrm>
          <a:prstGeom prst="rect">
            <a:avLst/>
          </a:prstGeom>
          <a:noFill/>
          <a:ln w="76200">
            <a:solidFill>
              <a:schemeClr val="accent6">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6">
                  <a:lumMod val="50000"/>
                </a:schemeClr>
              </a:solidFill>
            </a:endParaRPr>
          </a:p>
        </p:txBody>
      </p:sp>
      <p:sp>
        <p:nvSpPr>
          <p:cNvPr id="2" name="Slide Number Placeholder 1">
            <a:extLst>
              <a:ext uri="{FF2B5EF4-FFF2-40B4-BE49-F238E27FC236}">
                <a16:creationId xmlns:a16="http://schemas.microsoft.com/office/drawing/2014/main" id="{725C71E5-6D70-FCF1-4DE3-E39E4A08E5AC}"/>
              </a:ext>
            </a:extLst>
          </p:cNvPr>
          <p:cNvSpPr>
            <a:spLocks noGrp="1"/>
          </p:cNvSpPr>
          <p:nvPr>
            <p:ph type="sldNum" idx="14"/>
          </p:nvPr>
        </p:nvSpPr>
        <p:spPr>
          <a:xfrm>
            <a:off x="17639071" y="9741310"/>
            <a:ext cx="471508" cy="188574"/>
          </a:xfrm>
        </p:spPr>
        <p:txBody>
          <a:bodyPr/>
          <a:lstStyle/>
          <a:p>
            <a:pPr algn="r"/>
            <a:fld id="{00000000-1234-1234-1234-123412341234}" type="slidenum">
              <a:rPr lang="en" sz="1950"/>
              <a:pPr algn="r"/>
              <a:t>20</a:t>
            </a:fld>
            <a:endParaRPr lang="en" sz="1950"/>
          </a:p>
        </p:txBody>
      </p:sp>
      <p:sp>
        <p:nvSpPr>
          <p:cNvPr id="4" name="Rectangle 3">
            <a:extLst>
              <a:ext uri="{FF2B5EF4-FFF2-40B4-BE49-F238E27FC236}">
                <a16:creationId xmlns:a16="http://schemas.microsoft.com/office/drawing/2014/main" id="{8D532757-8C0F-D990-444C-E4A308282E4A}"/>
              </a:ext>
            </a:extLst>
          </p:cNvPr>
          <p:cNvSpPr/>
          <p:nvPr/>
        </p:nvSpPr>
        <p:spPr>
          <a:xfrm>
            <a:off x="-207034" y="0"/>
            <a:ext cx="737937" cy="10287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 name="Title 1">
            <a:extLst>
              <a:ext uri="{FF2B5EF4-FFF2-40B4-BE49-F238E27FC236}">
                <a16:creationId xmlns:a16="http://schemas.microsoft.com/office/drawing/2014/main" id="{2A696B3B-3856-66AC-1785-E0634908A1E0}"/>
              </a:ext>
            </a:extLst>
          </p:cNvPr>
          <p:cNvSpPr txBox="1">
            <a:spLocks/>
          </p:cNvSpPr>
          <p:nvPr/>
        </p:nvSpPr>
        <p:spPr>
          <a:xfrm>
            <a:off x="533901" y="812186"/>
            <a:ext cx="17279966" cy="609600"/>
          </a:xfrm>
          <a:prstGeom prst="rect">
            <a:avLst/>
          </a:prstGeom>
        </p:spPr>
        <p:txBody>
          <a:bodyPr/>
          <a:lstStyle>
            <a:lvl1pPr algn="ctr" defTabSz="685800" rtl="0" eaLnBrk="1" latinLnBrk="0" hangingPunct="1">
              <a:spcBef>
                <a:spcPct val="0"/>
              </a:spcBef>
              <a:buNone/>
              <a:defRPr sz="6600" kern="1200">
                <a:solidFill>
                  <a:schemeClr val="tx1"/>
                </a:solidFill>
                <a:latin typeface="+mj-lt"/>
                <a:ea typeface="+mj-ea"/>
                <a:cs typeface="+mj-cs"/>
              </a:defRPr>
            </a:lvl1pPr>
          </a:lstStyle>
          <a:p>
            <a:r>
              <a:rPr lang="en-US"/>
              <a:t> </a:t>
            </a:r>
          </a:p>
        </p:txBody>
      </p:sp>
      <p:sp>
        <p:nvSpPr>
          <p:cNvPr id="8" name="Content Placeholder 4">
            <a:extLst>
              <a:ext uri="{FF2B5EF4-FFF2-40B4-BE49-F238E27FC236}">
                <a16:creationId xmlns:a16="http://schemas.microsoft.com/office/drawing/2014/main" id="{44C59346-B822-88E7-1F18-8DD73712E99B}"/>
              </a:ext>
            </a:extLst>
          </p:cNvPr>
          <p:cNvSpPr txBox="1">
            <a:spLocks/>
          </p:cNvSpPr>
          <p:nvPr/>
        </p:nvSpPr>
        <p:spPr>
          <a:xfrm>
            <a:off x="1787177" y="8106018"/>
            <a:ext cx="14773413" cy="1729579"/>
          </a:xfrm>
          <a:prstGeom prst="rect">
            <a:avLst/>
          </a:prstGeom>
          <a:noFill/>
          <a:ln w="28575" cap="flat" cmpd="sng" algn="ctr">
            <a:solidFill>
              <a:schemeClr val="tx1">
                <a:lumMod val="95000"/>
                <a:lumOff val="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t" anchorCtr="0">
            <a:noAutofit/>
          </a:bodyPr>
          <a:lstStyle>
            <a:lvl1pPr marL="342900" indent="-342900" algn="l" defTabSz="457200" rtl="0" eaLnBrk="1" latinLnBrk="0" hangingPunct="1">
              <a:spcBef>
                <a:spcPct val="20000"/>
              </a:spcBef>
              <a:buClr>
                <a:srgbClr val="FFB932"/>
              </a:buClr>
              <a:buFont typeface="Wingdings" panose="05000000000000000000" pitchFamily="2" charset="2"/>
              <a:buChar char="§"/>
              <a:defRPr sz="2000" kern="1200">
                <a:solidFill>
                  <a:schemeClr val="lt1"/>
                </a:solidFill>
                <a:latin typeface="+mn-lt"/>
                <a:ea typeface="+mn-ea"/>
                <a:cs typeface="+mn-cs"/>
              </a:defRPr>
            </a:lvl1pPr>
            <a:lvl2pPr marL="742950" indent="-285750" algn="l" defTabSz="457200" rtl="0" eaLnBrk="1" latinLnBrk="0" hangingPunct="1">
              <a:spcBef>
                <a:spcPct val="20000"/>
              </a:spcBef>
              <a:buClr>
                <a:schemeClr val="tx1">
                  <a:lumMod val="75000"/>
                </a:schemeClr>
              </a:buClr>
              <a:buFont typeface="Arial" panose="020B0604020202020204" pitchFamily="34" charset="0"/>
              <a:buChar char="•"/>
              <a:defRPr sz="1800" kern="1200">
                <a:solidFill>
                  <a:schemeClr val="lt1"/>
                </a:solidFill>
                <a:latin typeface="+mn-lt"/>
                <a:ea typeface="+mn-ea"/>
                <a:cs typeface="+mn-cs"/>
              </a:defRPr>
            </a:lvl2pPr>
            <a:lvl3pPr marL="1143000" indent="-228600" algn="l" defTabSz="457200" rtl="0" eaLnBrk="1" latinLnBrk="0" hangingPunct="1">
              <a:spcBef>
                <a:spcPct val="20000"/>
              </a:spcBef>
              <a:buFont typeface="Helvetica" panose="020B0604020202020204" pitchFamily="34" charset="0"/>
              <a:buChar char="˗"/>
              <a:defRPr sz="1600" kern="1200">
                <a:solidFill>
                  <a:schemeClr val="lt1"/>
                </a:solidFill>
                <a:latin typeface="+mn-lt"/>
                <a:ea typeface="+mn-ea"/>
                <a:cs typeface="+mn-cs"/>
              </a:defRPr>
            </a:lvl3pPr>
            <a:lvl4pPr marL="1600200" indent="-228600" algn="l" defTabSz="457200" rtl="0" eaLnBrk="1" latinLnBrk="0" hangingPunct="1">
              <a:spcBef>
                <a:spcPct val="20000"/>
              </a:spcBef>
              <a:buFont typeface="Arial"/>
              <a:buChar char="–"/>
              <a:defRPr sz="1600" kern="1200">
                <a:solidFill>
                  <a:schemeClr val="lt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lt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lt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lt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lt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lt1"/>
                </a:solidFill>
                <a:latin typeface="+mn-lt"/>
                <a:ea typeface="+mn-ea"/>
                <a:cs typeface="+mn-cs"/>
              </a:defRPr>
            </a:lvl9pPr>
          </a:lstStyle>
          <a:p>
            <a:pPr marL="0" indent="0">
              <a:lnSpc>
                <a:spcPct val="120000"/>
              </a:lnSpc>
              <a:spcBef>
                <a:spcPts val="0"/>
              </a:spcBef>
              <a:buNone/>
            </a:pPr>
            <a:r>
              <a:rPr lang="en-US" sz="2800" dirty="0">
                <a:solidFill>
                  <a:srgbClr val="C00000"/>
                </a:solidFill>
                <a:ea typeface="+mn-lt"/>
                <a:cs typeface="+mn-lt"/>
              </a:rPr>
              <a:t>Focus attention on parts trending downward. </a:t>
            </a:r>
          </a:p>
          <a:p>
            <a:pPr marL="0" indent="0">
              <a:lnSpc>
                <a:spcPct val="120000"/>
              </a:lnSpc>
              <a:spcBef>
                <a:spcPts val="0"/>
              </a:spcBef>
              <a:buNone/>
            </a:pPr>
            <a:r>
              <a:rPr lang="en-US" sz="2800" dirty="0">
                <a:solidFill>
                  <a:srgbClr val="C00000"/>
                </a:solidFill>
                <a:ea typeface="+mn-lt"/>
                <a:cs typeface="+mn-lt"/>
              </a:rPr>
              <a:t>These segments require deliberate intervention — renewal conversations, product positioning, or stocking adjustments — to prevent erosion and unlock rebound potential.</a:t>
            </a:r>
          </a:p>
        </p:txBody>
      </p:sp>
      <p:sp>
        <p:nvSpPr>
          <p:cNvPr id="19" name="TextBox 18">
            <a:extLst>
              <a:ext uri="{FF2B5EF4-FFF2-40B4-BE49-F238E27FC236}">
                <a16:creationId xmlns:a16="http://schemas.microsoft.com/office/drawing/2014/main" id="{3390C3BD-036C-8DB4-7F28-A79B1A6FC109}"/>
              </a:ext>
            </a:extLst>
          </p:cNvPr>
          <p:cNvSpPr txBox="1"/>
          <p:nvPr/>
        </p:nvSpPr>
        <p:spPr>
          <a:xfrm>
            <a:off x="10988293" y="1541225"/>
            <a:ext cx="6111537" cy="7694414"/>
          </a:xfrm>
          <a:prstGeom prst="rect">
            <a:avLst/>
          </a:prstGeom>
          <a:noFill/>
        </p:spPr>
        <p:txBody>
          <a:bodyPr wrap="square">
            <a:spAutoFit/>
          </a:bodyPr>
          <a:lstStyle/>
          <a:p>
            <a:pPr>
              <a:buNone/>
            </a:pPr>
            <a:r>
              <a:rPr lang="en-US" sz="3600" b="1" dirty="0"/>
              <a:t>Why Downward Trend Parts?</a:t>
            </a:r>
          </a:p>
          <a:p>
            <a:pPr>
              <a:buNone/>
            </a:pPr>
            <a:endParaRPr lang="en-US" sz="2000" dirty="0"/>
          </a:p>
          <a:p>
            <a:pPr marL="457200" indent="-457200">
              <a:spcAft>
                <a:spcPts val="600"/>
              </a:spcAft>
              <a:buFont typeface="Arial" panose="020B0604020202020204" pitchFamily="34" charset="0"/>
              <a:buChar char="•"/>
            </a:pPr>
            <a:r>
              <a:rPr lang="en-US" sz="2800" dirty="0"/>
              <a:t>Showing downward demand or underperformance present </a:t>
            </a:r>
            <a:r>
              <a:rPr lang="en-US" sz="2800" b="1" dirty="0">
                <a:solidFill>
                  <a:schemeClr val="accent6">
                    <a:lumMod val="75000"/>
                  </a:schemeClr>
                </a:solidFill>
              </a:rPr>
              <a:t>targeted improvement opportunities </a:t>
            </a:r>
          </a:p>
          <a:p>
            <a:pPr marL="457200" indent="-457200">
              <a:spcAft>
                <a:spcPts val="600"/>
              </a:spcAft>
              <a:buFont typeface="Arial" panose="020B0604020202020204" pitchFamily="34" charset="0"/>
              <a:buChar char="•"/>
            </a:pPr>
            <a:r>
              <a:rPr lang="en-US" sz="2800" dirty="0"/>
              <a:t>Parts currently showing downward pressure or forecast uncertainty are </a:t>
            </a:r>
            <a:r>
              <a:rPr lang="en-US" sz="2800" b="1" dirty="0">
                <a:solidFill>
                  <a:schemeClr val="accent6">
                    <a:lumMod val="75000"/>
                  </a:schemeClr>
                </a:solidFill>
              </a:rPr>
              <a:t>high-priority intervention candidates</a:t>
            </a:r>
            <a:r>
              <a:rPr lang="en-US" sz="2800" dirty="0">
                <a:solidFill>
                  <a:schemeClr val="accent6">
                    <a:lumMod val="75000"/>
                  </a:schemeClr>
                </a:solidFill>
              </a:rPr>
              <a:t> </a:t>
            </a:r>
          </a:p>
          <a:p>
            <a:pPr marL="457200" indent="-457200">
              <a:buFont typeface="Arial" panose="020B0604020202020204" pitchFamily="34" charset="0"/>
              <a:buChar char="•"/>
            </a:pPr>
            <a:r>
              <a:rPr lang="en-US" sz="2800" dirty="0"/>
              <a:t>Low-confidence and downward-trend parts are </a:t>
            </a:r>
            <a:r>
              <a:rPr lang="en-US" sz="2800" b="1" dirty="0">
                <a:solidFill>
                  <a:schemeClr val="accent6">
                    <a:lumMod val="75000"/>
                  </a:schemeClr>
                </a:solidFill>
              </a:rPr>
              <a:t>signal flares</a:t>
            </a:r>
            <a:r>
              <a:rPr lang="en-US" sz="2800" dirty="0"/>
              <a:t>: the data highlights where corrective action can yield disproportionate return if acted upon early.</a:t>
            </a:r>
          </a:p>
          <a:p>
            <a:pPr marL="457200" indent="-457200">
              <a:buFont typeface="Arial" panose="020B0604020202020204" pitchFamily="34" charset="0"/>
              <a:buChar char="•"/>
            </a:pPr>
            <a:endParaRPr lang="en-US" sz="3200" dirty="0">
              <a:solidFill>
                <a:schemeClr val="accent6">
                  <a:lumMod val="75000"/>
                </a:schemeClr>
              </a:solidFill>
            </a:endParaRPr>
          </a:p>
          <a:p>
            <a:pPr marL="457200" indent="-457200">
              <a:buAutoNum type="arabicPeriod"/>
            </a:pPr>
            <a:endParaRPr lang="en-US" sz="2000" dirty="0"/>
          </a:p>
          <a:p>
            <a:pPr lvl="1"/>
            <a:endParaRPr lang="en-US" sz="2000" dirty="0"/>
          </a:p>
          <a:p>
            <a:pPr marL="457200" indent="-457200">
              <a:buAutoNum type="arabicPeriod"/>
            </a:pPr>
            <a:endParaRPr lang="en-US" sz="2000" dirty="0"/>
          </a:p>
        </p:txBody>
      </p:sp>
      <p:sp>
        <p:nvSpPr>
          <p:cNvPr id="20" name="Text Placeholder 3">
            <a:extLst>
              <a:ext uri="{FF2B5EF4-FFF2-40B4-BE49-F238E27FC236}">
                <a16:creationId xmlns:a16="http://schemas.microsoft.com/office/drawing/2014/main" id="{8A37995B-8AF1-9902-A18E-FE1FA6DF170F}"/>
              </a:ext>
            </a:extLst>
          </p:cNvPr>
          <p:cNvSpPr txBox="1">
            <a:spLocks/>
          </p:cNvSpPr>
          <p:nvPr/>
        </p:nvSpPr>
        <p:spPr>
          <a:xfrm>
            <a:off x="832642" y="692747"/>
            <a:ext cx="14197808" cy="790646"/>
          </a:xfrm>
          <a:prstGeom prst="rect">
            <a:avLst/>
          </a:prstGeom>
        </p:spPr>
        <p:txBody>
          <a:bodyPr lIns="91440" tIns="45720" rIns="91440" bIns="45720" anchor="t"/>
          <a:lstStyle>
            <a:lvl1pPr marL="514350" indent="-514350" algn="l" defTabSz="685800" rtl="0" eaLnBrk="1" latinLnBrk="0" hangingPunct="1">
              <a:spcBef>
                <a:spcPct val="20000"/>
              </a:spcBef>
              <a:buFont typeface="Arial"/>
              <a:buChar char="•"/>
              <a:defRPr sz="4800" kern="1200">
                <a:solidFill>
                  <a:schemeClr val="tx1"/>
                </a:solidFill>
                <a:latin typeface="+mn-lt"/>
                <a:ea typeface="+mn-ea"/>
                <a:cs typeface="+mn-cs"/>
              </a:defRPr>
            </a:lvl1pPr>
            <a:lvl2pPr marL="1114425" indent="-428625" algn="l" defTabSz="685800" rtl="0" eaLnBrk="1" latinLnBrk="0" hangingPunct="1">
              <a:spcBef>
                <a:spcPct val="20000"/>
              </a:spcBef>
              <a:buFont typeface="Arial"/>
              <a:buChar char="–"/>
              <a:defRPr sz="4200" kern="1200">
                <a:solidFill>
                  <a:schemeClr val="tx1"/>
                </a:solidFill>
                <a:latin typeface="+mn-lt"/>
                <a:ea typeface="+mn-ea"/>
                <a:cs typeface="+mn-cs"/>
              </a:defRPr>
            </a:lvl2pPr>
            <a:lvl3pPr marL="1714500" indent="-342900" algn="l" defTabSz="685800" rtl="0" eaLnBrk="1" latinLnBrk="0" hangingPunct="1">
              <a:spcBef>
                <a:spcPct val="20000"/>
              </a:spcBef>
              <a:buFont typeface="Arial"/>
              <a:buChar char="•"/>
              <a:defRPr sz="3600" kern="1200">
                <a:solidFill>
                  <a:schemeClr val="tx1"/>
                </a:solidFill>
                <a:latin typeface="+mn-lt"/>
                <a:ea typeface="+mn-ea"/>
                <a:cs typeface="+mn-cs"/>
              </a:defRPr>
            </a:lvl3pPr>
            <a:lvl4pPr marL="2400300" indent="-342900" algn="l" defTabSz="685800" rtl="0" eaLnBrk="1" latinLnBrk="0" hangingPunct="1">
              <a:spcBef>
                <a:spcPct val="20000"/>
              </a:spcBef>
              <a:buFont typeface="Arial"/>
              <a:buChar char="–"/>
              <a:defRPr sz="3000" kern="1200">
                <a:solidFill>
                  <a:schemeClr val="tx1"/>
                </a:solidFill>
                <a:latin typeface="+mn-lt"/>
                <a:ea typeface="+mn-ea"/>
                <a:cs typeface="+mn-cs"/>
              </a:defRPr>
            </a:lvl4pPr>
            <a:lvl5pPr marL="3086100" indent="-342900" algn="l" defTabSz="685800" rtl="0" eaLnBrk="1" latinLnBrk="0" hangingPunct="1">
              <a:spcBef>
                <a:spcPct val="20000"/>
              </a:spcBef>
              <a:buFont typeface="Arial"/>
              <a:buChar char="»"/>
              <a:defRPr sz="3000" kern="1200">
                <a:solidFill>
                  <a:schemeClr val="tx1"/>
                </a:solidFill>
                <a:latin typeface="+mn-lt"/>
                <a:ea typeface="+mn-ea"/>
                <a:cs typeface="+mn-cs"/>
              </a:defRPr>
            </a:lvl5pPr>
            <a:lvl6pPr marL="3771900" indent="-342900" algn="l" defTabSz="685800" rtl="0" eaLnBrk="1" latinLnBrk="0" hangingPunct="1">
              <a:spcBef>
                <a:spcPct val="20000"/>
              </a:spcBef>
              <a:buFont typeface="Arial"/>
              <a:buChar char="•"/>
              <a:defRPr sz="3000" kern="1200">
                <a:solidFill>
                  <a:schemeClr val="tx1"/>
                </a:solidFill>
                <a:latin typeface="+mn-lt"/>
                <a:ea typeface="+mn-ea"/>
                <a:cs typeface="+mn-cs"/>
              </a:defRPr>
            </a:lvl6pPr>
            <a:lvl7pPr marL="4457700" indent="-342900" algn="l" defTabSz="685800" rtl="0" eaLnBrk="1" latinLnBrk="0" hangingPunct="1">
              <a:spcBef>
                <a:spcPct val="20000"/>
              </a:spcBef>
              <a:buFont typeface="Arial"/>
              <a:buChar char="•"/>
              <a:defRPr sz="3000" kern="1200">
                <a:solidFill>
                  <a:schemeClr val="tx1"/>
                </a:solidFill>
                <a:latin typeface="+mn-lt"/>
                <a:ea typeface="+mn-ea"/>
                <a:cs typeface="+mn-cs"/>
              </a:defRPr>
            </a:lvl7pPr>
            <a:lvl8pPr marL="5143500" indent="-342900" algn="l" defTabSz="685800" rtl="0" eaLnBrk="1" latinLnBrk="0" hangingPunct="1">
              <a:spcBef>
                <a:spcPct val="20000"/>
              </a:spcBef>
              <a:buFont typeface="Arial"/>
              <a:buChar char="•"/>
              <a:defRPr sz="3000" kern="1200">
                <a:solidFill>
                  <a:schemeClr val="tx1"/>
                </a:solidFill>
                <a:latin typeface="+mn-lt"/>
                <a:ea typeface="+mn-ea"/>
                <a:cs typeface="+mn-cs"/>
              </a:defRPr>
            </a:lvl8pPr>
            <a:lvl9pPr marL="5829300" indent="-342900" algn="l" defTabSz="685800" rtl="0" eaLnBrk="1" latinLnBrk="0" hangingPunct="1">
              <a:spcBef>
                <a:spcPct val="20000"/>
              </a:spcBef>
              <a:buFont typeface="Arial"/>
              <a:buChar char="•"/>
              <a:defRPr sz="3000" kern="1200">
                <a:solidFill>
                  <a:schemeClr val="tx1"/>
                </a:solidFill>
                <a:latin typeface="+mn-lt"/>
                <a:ea typeface="+mn-ea"/>
                <a:cs typeface="+mn-cs"/>
              </a:defRPr>
            </a:lvl9pPr>
          </a:lstStyle>
          <a:p>
            <a:pPr marL="0" indent="0" algn="ctr">
              <a:buNone/>
            </a:pPr>
            <a:r>
              <a:rPr lang="en-US" sz="4000" b="1" dirty="0">
                <a:solidFill>
                  <a:srgbClr val="7030A0"/>
                </a:solidFill>
                <a:ea typeface="+mn-lt"/>
                <a:cs typeface="+mn-lt"/>
              </a:rPr>
              <a:t>Forecast Analysis: Collins Aerospace-Parts With Downward Trends</a:t>
            </a:r>
            <a:endParaRPr lang="en-US" sz="4000" b="1" dirty="0">
              <a:solidFill>
                <a:srgbClr val="7030A0"/>
              </a:solidFill>
              <a:ea typeface="Calibri"/>
              <a:cs typeface="Calibri"/>
            </a:endParaRPr>
          </a:p>
        </p:txBody>
      </p:sp>
    </p:spTree>
    <p:extLst>
      <p:ext uri="{BB962C8B-B14F-4D97-AF65-F5344CB8AC3E}">
        <p14:creationId xmlns:p14="http://schemas.microsoft.com/office/powerpoint/2010/main" val="3852944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4"/>
          </p:nvPr>
        </p:nvSpPr>
        <p:spPr>
          <a:xfrm>
            <a:off x="17639071" y="9741310"/>
            <a:ext cx="471508" cy="188574"/>
          </a:xfrm>
        </p:spPr>
        <p:txBody>
          <a:bodyPr/>
          <a:lstStyle/>
          <a:p>
            <a:pPr algn="r"/>
            <a:fld id="{00000000-1234-1234-1234-123412341234}" type="slidenum">
              <a:rPr lang="en" sz="1950"/>
              <a:pPr algn="r"/>
              <a:t>21</a:t>
            </a:fld>
            <a:endParaRPr lang="en" sz="1950"/>
          </a:p>
        </p:txBody>
      </p:sp>
      <p:sp>
        <p:nvSpPr>
          <p:cNvPr id="4" name="Rectangle 3">
            <a:extLst>
              <a:ext uri="{FF2B5EF4-FFF2-40B4-BE49-F238E27FC236}">
                <a16:creationId xmlns:a16="http://schemas.microsoft.com/office/drawing/2014/main" id="{D1350EF2-BA23-0B09-55D4-4EE619ED06FE}"/>
              </a:ext>
            </a:extLst>
          </p:cNvPr>
          <p:cNvSpPr/>
          <p:nvPr/>
        </p:nvSpPr>
        <p:spPr>
          <a:xfrm>
            <a:off x="-207034" y="0"/>
            <a:ext cx="737937" cy="10287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 name="Title 1">
            <a:extLst>
              <a:ext uri="{FF2B5EF4-FFF2-40B4-BE49-F238E27FC236}">
                <a16:creationId xmlns:a16="http://schemas.microsoft.com/office/drawing/2014/main" id="{F15B8CEA-58CE-7643-CE57-4AA95DC6C928}"/>
              </a:ext>
            </a:extLst>
          </p:cNvPr>
          <p:cNvSpPr txBox="1">
            <a:spLocks/>
          </p:cNvSpPr>
          <p:nvPr/>
        </p:nvSpPr>
        <p:spPr>
          <a:xfrm>
            <a:off x="533901" y="812186"/>
            <a:ext cx="17279966" cy="609600"/>
          </a:xfrm>
          <a:prstGeom prst="rect">
            <a:avLst/>
          </a:prstGeom>
        </p:spPr>
        <p:txBody>
          <a:bodyPr/>
          <a:lstStyle>
            <a:lvl1pPr algn="ctr" defTabSz="685800" rtl="0" eaLnBrk="1" latinLnBrk="0" hangingPunct="1">
              <a:spcBef>
                <a:spcPct val="0"/>
              </a:spcBef>
              <a:buNone/>
              <a:defRPr sz="6600" kern="1200">
                <a:solidFill>
                  <a:schemeClr val="tx1"/>
                </a:solidFill>
                <a:latin typeface="+mj-lt"/>
                <a:ea typeface="+mj-ea"/>
                <a:cs typeface="+mj-cs"/>
              </a:defRPr>
            </a:lvl1pPr>
          </a:lstStyle>
          <a:p>
            <a:r>
              <a:rPr lang="en-US"/>
              <a:t> </a:t>
            </a:r>
          </a:p>
        </p:txBody>
      </p:sp>
      <p:sp>
        <p:nvSpPr>
          <p:cNvPr id="7" name="Text Placeholder 3">
            <a:extLst>
              <a:ext uri="{FF2B5EF4-FFF2-40B4-BE49-F238E27FC236}">
                <a16:creationId xmlns:a16="http://schemas.microsoft.com/office/drawing/2014/main" id="{B1826474-9157-B086-6FEE-98F8382E9357}"/>
              </a:ext>
            </a:extLst>
          </p:cNvPr>
          <p:cNvSpPr txBox="1">
            <a:spLocks/>
          </p:cNvSpPr>
          <p:nvPr/>
        </p:nvSpPr>
        <p:spPr>
          <a:xfrm>
            <a:off x="832642" y="692747"/>
            <a:ext cx="14197808" cy="790646"/>
          </a:xfrm>
          <a:prstGeom prst="rect">
            <a:avLst/>
          </a:prstGeom>
        </p:spPr>
        <p:txBody>
          <a:bodyPr lIns="91440" tIns="45720" rIns="91440" bIns="45720" anchor="t"/>
          <a:lstStyle>
            <a:lvl1pPr marL="514350" indent="-514350" algn="l" defTabSz="685800" rtl="0" eaLnBrk="1" latinLnBrk="0" hangingPunct="1">
              <a:spcBef>
                <a:spcPct val="20000"/>
              </a:spcBef>
              <a:buFont typeface="Arial"/>
              <a:buChar char="•"/>
              <a:defRPr sz="4800" kern="1200">
                <a:solidFill>
                  <a:schemeClr val="tx1"/>
                </a:solidFill>
                <a:latin typeface="+mn-lt"/>
                <a:ea typeface="+mn-ea"/>
                <a:cs typeface="+mn-cs"/>
              </a:defRPr>
            </a:lvl1pPr>
            <a:lvl2pPr marL="1114425" indent="-428625" algn="l" defTabSz="685800" rtl="0" eaLnBrk="1" latinLnBrk="0" hangingPunct="1">
              <a:spcBef>
                <a:spcPct val="20000"/>
              </a:spcBef>
              <a:buFont typeface="Arial"/>
              <a:buChar char="–"/>
              <a:defRPr sz="4200" kern="1200">
                <a:solidFill>
                  <a:schemeClr val="tx1"/>
                </a:solidFill>
                <a:latin typeface="+mn-lt"/>
                <a:ea typeface="+mn-ea"/>
                <a:cs typeface="+mn-cs"/>
              </a:defRPr>
            </a:lvl2pPr>
            <a:lvl3pPr marL="1714500" indent="-342900" algn="l" defTabSz="685800" rtl="0" eaLnBrk="1" latinLnBrk="0" hangingPunct="1">
              <a:spcBef>
                <a:spcPct val="20000"/>
              </a:spcBef>
              <a:buFont typeface="Arial"/>
              <a:buChar char="•"/>
              <a:defRPr sz="3600" kern="1200">
                <a:solidFill>
                  <a:schemeClr val="tx1"/>
                </a:solidFill>
                <a:latin typeface="+mn-lt"/>
                <a:ea typeface="+mn-ea"/>
                <a:cs typeface="+mn-cs"/>
              </a:defRPr>
            </a:lvl3pPr>
            <a:lvl4pPr marL="2400300" indent="-342900" algn="l" defTabSz="685800" rtl="0" eaLnBrk="1" latinLnBrk="0" hangingPunct="1">
              <a:spcBef>
                <a:spcPct val="20000"/>
              </a:spcBef>
              <a:buFont typeface="Arial"/>
              <a:buChar char="–"/>
              <a:defRPr sz="3000" kern="1200">
                <a:solidFill>
                  <a:schemeClr val="tx1"/>
                </a:solidFill>
                <a:latin typeface="+mn-lt"/>
                <a:ea typeface="+mn-ea"/>
                <a:cs typeface="+mn-cs"/>
              </a:defRPr>
            </a:lvl4pPr>
            <a:lvl5pPr marL="3086100" indent="-342900" algn="l" defTabSz="685800" rtl="0" eaLnBrk="1" latinLnBrk="0" hangingPunct="1">
              <a:spcBef>
                <a:spcPct val="20000"/>
              </a:spcBef>
              <a:buFont typeface="Arial"/>
              <a:buChar char="»"/>
              <a:defRPr sz="3000" kern="1200">
                <a:solidFill>
                  <a:schemeClr val="tx1"/>
                </a:solidFill>
                <a:latin typeface="+mn-lt"/>
                <a:ea typeface="+mn-ea"/>
                <a:cs typeface="+mn-cs"/>
              </a:defRPr>
            </a:lvl5pPr>
            <a:lvl6pPr marL="3771900" indent="-342900" algn="l" defTabSz="685800" rtl="0" eaLnBrk="1" latinLnBrk="0" hangingPunct="1">
              <a:spcBef>
                <a:spcPct val="20000"/>
              </a:spcBef>
              <a:buFont typeface="Arial"/>
              <a:buChar char="•"/>
              <a:defRPr sz="3000" kern="1200">
                <a:solidFill>
                  <a:schemeClr val="tx1"/>
                </a:solidFill>
                <a:latin typeface="+mn-lt"/>
                <a:ea typeface="+mn-ea"/>
                <a:cs typeface="+mn-cs"/>
              </a:defRPr>
            </a:lvl6pPr>
            <a:lvl7pPr marL="4457700" indent="-342900" algn="l" defTabSz="685800" rtl="0" eaLnBrk="1" latinLnBrk="0" hangingPunct="1">
              <a:spcBef>
                <a:spcPct val="20000"/>
              </a:spcBef>
              <a:buFont typeface="Arial"/>
              <a:buChar char="•"/>
              <a:defRPr sz="3000" kern="1200">
                <a:solidFill>
                  <a:schemeClr val="tx1"/>
                </a:solidFill>
                <a:latin typeface="+mn-lt"/>
                <a:ea typeface="+mn-ea"/>
                <a:cs typeface="+mn-cs"/>
              </a:defRPr>
            </a:lvl7pPr>
            <a:lvl8pPr marL="5143500" indent="-342900" algn="l" defTabSz="685800" rtl="0" eaLnBrk="1" latinLnBrk="0" hangingPunct="1">
              <a:spcBef>
                <a:spcPct val="20000"/>
              </a:spcBef>
              <a:buFont typeface="Arial"/>
              <a:buChar char="•"/>
              <a:defRPr sz="3000" kern="1200">
                <a:solidFill>
                  <a:schemeClr val="tx1"/>
                </a:solidFill>
                <a:latin typeface="+mn-lt"/>
                <a:ea typeface="+mn-ea"/>
                <a:cs typeface="+mn-cs"/>
              </a:defRPr>
            </a:lvl8pPr>
            <a:lvl9pPr marL="5829300" indent="-342900" algn="l" defTabSz="685800" rtl="0" eaLnBrk="1" latinLnBrk="0" hangingPunct="1">
              <a:spcBef>
                <a:spcPct val="20000"/>
              </a:spcBef>
              <a:buFont typeface="Arial"/>
              <a:buChar char="•"/>
              <a:defRPr sz="3000" kern="1200">
                <a:solidFill>
                  <a:schemeClr val="tx1"/>
                </a:solidFill>
                <a:latin typeface="+mn-lt"/>
                <a:ea typeface="+mn-ea"/>
                <a:cs typeface="+mn-cs"/>
              </a:defRPr>
            </a:lvl9pPr>
          </a:lstStyle>
          <a:p>
            <a:pPr marL="0" indent="0" algn="ctr">
              <a:buNone/>
            </a:pPr>
            <a:r>
              <a:rPr lang="en-US" sz="4000" b="1" dirty="0">
                <a:solidFill>
                  <a:srgbClr val="7030A0"/>
                </a:solidFill>
                <a:ea typeface="+mn-lt"/>
                <a:cs typeface="+mn-lt"/>
              </a:rPr>
              <a:t>Forecast Analysis: Collins Aerospace-Parts With Downward Trends</a:t>
            </a:r>
            <a:endParaRPr lang="en-US" sz="4000" b="1" dirty="0">
              <a:solidFill>
                <a:srgbClr val="7030A0"/>
              </a:solidFill>
              <a:ea typeface="Calibri"/>
              <a:cs typeface="Calibri"/>
            </a:endParaRPr>
          </a:p>
        </p:txBody>
      </p:sp>
      <p:sp>
        <p:nvSpPr>
          <p:cNvPr id="8" name="Content Placeholder 4">
            <a:extLst>
              <a:ext uri="{FF2B5EF4-FFF2-40B4-BE49-F238E27FC236}">
                <a16:creationId xmlns:a16="http://schemas.microsoft.com/office/drawing/2014/main" id="{66D178E7-F745-C2D3-2397-B07C2A51B5A7}"/>
              </a:ext>
            </a:extLst>
          </p:cNvPr>
          <p:cNvSpPr txBox="1">
            <a:spLocks/>
          </p:cNvSpPr>
          <p:nvPr/>
        </p:nvSpPr>
        <p:spPr>
          <a:xfrm>
            <a:off x="1095237" y="8789916"/>
            <a:ext cx="14618653" cy="1121826"/>
          </a:xfrm>
          <a:prstGeom prst="rect">
            <a:avLst/>
          </a:prstGeom>
          <a:noFill/>
          <a:ln w="28575" cap="flat" cmpd="sng" algn="ctr">
            <a:solidFill>
              <a:schemeClr val="tx1">
                <a:lumMod val="95000"/>
                <a:lumOff val="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t" anchorCtr="0">
            <a:noAutofit/>
          </a:bodyPr>
          <a:lstStyle>
            <a:lvl1pPr marL="342900" indent="-342900" algn="l" defTabSz="457200" rtl="0" eaLnBrk="1" latinLnBrk="0" hangingPunct="1">
              <a:spcBef>
                <a:spcPct val="20000"/>
              </a:spcBef>
              <a:buClr>
                <a:srgbClr val="FFB932"/>
              </a:buClr>
              <a:buFont typeface="Wingdings" panose="05000000000000000000" pitchFamily="2" charset="2"/>
              <a:buChar char="§"/>
              <a:defRPr sz="2000" kern="1200">
                <a:solidFill>
                  <a:schemeClr val="lt1"/>
                </a:solidFill>
                <a:latin typeface="+mn-lt"/>
                <a:ea typeface="+mn-ea"/>
                <a:cs typeface="+mn-cs"/>
              </a:defRPr>
            </a:lvl1pPr>
            <a:lvl2pPr marL="742950" indent="-285750" algn="l" defTabSz="457200" rtl="0" eaLnBrk="1" latinLnBrk="0" hangingPunct="1">
              <a:spcBef>
                <a:spcPct val="20000"/>
              </a:spcBef>
              <a:buClr>
                <a:schemeClr val="tx1">
                  <a:lumMod val="75000"/>
                </a:schemeClr>
              </a:buClr>
              <a:buFont typeface="Arial" panose="020B0604020202020204" pitchFamily="34" charset="0"/>
              <a:buChar char="•"/>
              <a:defRPr sz="1800" kern="1200">
                <a:solidFill>
                  <a:schemeClr val="lt1"/>
                </a:solidFill>
                <a:latin typeface="+mn-lt"/>
                <a:ea typeface="+mn-ea"/>
                <a:cs typeface="+mn-cs"/>
              </a:defRPr>
            </a:lvl2pPr>
            <a:lvl3pPr marL="1143000" indent="-228600" algn="l" defTabSz="457200" rtl="0" eaLnBrk="1" latinLnBrk="0" hangingPunct="1">
              <a:spcBef>
                <a:spcPct val="20000"/>
              </a:spcBef>
              <a:buFont typeface="Helvetica" panose="020B0604020202020204" pitchFamily="34" charset="0"/>
              <a:buChar char="˗"/>
              <a:defRPr sz="1600" kern="1200">
                <a:solidFill>
                  <a:schemeClr val="lt1"/>
                </a:solidFill>
                <a:latin typeface="+mn-lt"/>
                <a:ea typeface="+mn-ea"/>
                <a:cs typeface="+mn-cs"/>
              </a:defRPr>
            </a:lvl3pPr>
            <a:lvl4pPr marL="1600200" indent="-228600" algn="l" defTabSz="457200" rtl="0" eaLnBrk="1" latinLnBrk="0" hangingPunct="1">
              <a:spcBef>
                <a:spcPct val="20000"/>
              </a:spcBef>
              <a:buFont typeface="Arial"/>
              <a:buChar char="–"/>
              <a:defRPr sz="1600" kern="1200">
                <a:solidFill>
                  <a:schemeClr val="lt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lt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lt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lt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lt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lt1"/>
                </a:solidFill>
                <a:latin typeface="+mn-lt"/>
                <a:ea typeface="+mn-ea"/>
                <a:cs typeface="+mn-cs"/>
              </a:defRPr>
            </a:lvl9pPr>
          </a:lstStyle>
          <a:p>
            <a:pPr marL="0" indent="0">
              <a:lnSpc>
                <a:spcPct val="120000"/>
              </a:lnSpc>
              <a:spcBef>
                <a:spcPts val="0"/>
              </a:spcBef>
              <a:buNone/>
            </a:pPr>
            <a:r>
              <a:rPr lang="en-US" sz="2800" dirty="0">
                <a:solidFill>
                  <a:srgbClr val="C00000"/>
                </a:solidFill>
                <a:ea typeface="+mn-lt"/>
                <a:cs typeface="+mn-lt"/>
              </a:rPr>
              <a:t>Although all five parts show negative growth, their confidence levels differ—low-confidence parts should be interpreted and acted on differently than median-confidence ones.</a:t>
            </a:r>
            <a:endParaRPr lang="en-US" sz="2800" dirty="0">
              <a:solidFill>
                <a:srgbClr val="C00000"/>
              </a:solidFill>
              <a:ea typeface="Calibri"/>
              <a:cs typeface="Calibri"/>
            </a:endParaRPr>
          </a:p>
        </p:txBody>
      </p:sp>
      <p:pic>
        <p:nvPicPr>
          <p:cNvPr id="3" name="Picture 2" descr="A graph showing the price of a car&#10;&#10;AI-generated content may be incorrect.">
            <a:extLst>
              <a:ext uri="{FF2B5EF4-FFF2-40B4-BE49-F238E27FC236}">
                <a16:creationId xmlns:a16="http://schemas.microsoft.com/office/drawing/2014/main" id="{FF356496-5715-0546-34A3-92892512C106}"/>
              </a:ext>
            </a:extLst>
          </p:cNvPr>
          <p:cNvPicPr>
            <a:picLocks noChangeAspect="1"/>
          </p:cNvPicPr>
          <p:nvPr/>
        </p:nvPicPr>
        <p:blipFill>
          <a:blip r:embed="rId2"/>
          <a:stretch>
            <a:fillRect/>
          </a:stretch>
        </p:blipFill>
        <p:spPr>
          <a:xfrm>
            <a:off x="530903" y="1601255"/>
            <a:ext cx="15007533" cy="5305867"/>
          </a:xfrm>
          <a:prstGeom prst="rect">
            <a:avLst/>
          </a:prstGeom>
        </p:spPr>
      </p:pic>
      <p:pic>
        <p:nvPicPr>
          <p:cNvPr id="6" name="Picture 5" descr="A person writing on a glass board&#10;&#10;AI-generated content may be incorrect.">
            <a:extLst>
              <a:ext uri="{FF2B5EF4-FFF2-40B4-BE49-F238E27FC236}">
                <a16:creationId xmlns:a16="http://schemas.microsoft.com/office/drawing/2014/main" id="{422AA53A-34DA-59AF-8726-BBE32D92AA99}"/>
              </a:ext>
            </a:extLst>
          </p:cNvPr>
          <p:cNvPicPr>
            <a:picLocks noChangeAspect="1"/>
          </p:cNvPicPr>
          <p:nvPr/>
        </p:nvPicPr>
        <p:blipFill>
          <a:blip r:embed="rId3"/>
          <a:stretch>
            <a:fillRect/>
          </a:stretch>
        </p:blipFill>
        <p:spPr>
          <a:xfrm>
            <a:off x="14655247" y="2214552"/>
            <a:ext cx="4514385" cy="3034687"/>
          </a:xfrm>
          <a:prstGeom prst="rect">
            <a:avLst/>
          </a:prstGeom>
        </p:spPr>
      </p:pic>
      <p:sp>
        <p:nvSpPr>
          <p:cNvPr id="9" name="Rectangle 8">
            <a:extLst>
              <a:ext uri="{FF2B5EF4-FFF2-40B4-BE49-F238E27FC236}">
                <a16:creationId xmlns:a16="http://schemas.microsoft.com/office/drawing/2014/main" id="{41096F2F-933B-49A4-4317-922F738C0C8B}"/>
              </a:ext>
            </a:extLst>
          </p:cNvPr>
          <p:cNvSpPr/>
          <p:nvPr/>
        </p:nvSpPr>
        <p:spPr>
          <a:xfrm>
            <a:off x="2920089" y="5553692"/>
            <a:ext cx="2369361" cy="1334917"/>
          </a:xfrm>
          <a:prstGeom prst="rect">
            <a:avLst/>
          </a:prstGeom>
          <a:noFill/>
          <a:ln w="762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CCA3E92-CD39-5AEF-2BCB-4CBC1534415D}"/>
              </a:ext>
            </a:extLst>
          </p:cNvPr>
          <p:cNvSpPr/>
          <p:nvPr/>
        </p:nvSpPr>
        <p:spPr>
          <a:xfrm>
            <a:off x="10455838" y="5588690"/>
            <a:ext cx="2035301" cy="1318432"/>
          </a:xfrm>
          <a:prstGeom prst="rect">
            <a:avLst/>
          </a:prstGeom>
          <a:noFill/>
          <a:ln w="762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5EF23D4D-F2B3-12D5-75A5-13EDB5BFEDBA}"/>
              </a:ext>
            </a:extLst>
          </p:cNvPr>
          <p:cNvSpPr/>
          <p:nvPr/>
        </p:nvSpPr>
        <p:spPr>
          <a:xfrm>
            <a:off x="5544342" y="5535030"/>
            <a:ext cx="2072418" cy="1334917"/>
          </a:xfrm>
          <a:prstGeom prst="rect">
            <a:avLst/>
          </a:prstGeom>
          <a:noFill/>
          <a:ln w="76200">
            <a:solidFill>
              <a:srgbClr val="F0DD67"/>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93667DA-A992-B8CA-D579-41A651CB8674}"/>
              </a:ext>
            </a:extLst>
          </p:cNvPr>
          <p:cNvSpPr/>
          <p:nvPr/>
        </p:nvSpPr>
        <p:spPr>
          <a:xfrm>
            <a:off x="7891526" y="5535031"/>
            <a:ext cx="2369360" cy="1334917"/>
          </a:xfrm>
          <a:prstGeom prst="rect">
            <a:avLst/>
          </a:prstGeom>
          <a:noFill/>
          <a:ln w="76200">
            <a:solidFill>
              <a:srgbClr val="F0DD67"/>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AD16FE4-C9CE-0E32-251E-47D1C5D522C8}"/>
              </a:ext>
            </a:extLst>
          </p:cNvPr>
          <p:cNvSpPr/>
          <p:nvPr/>
        </p:nvSpPr>
        <p:spPr>
          <a:xfrm>
            <a:off x="12764589" y="5564999"/>
            <a:ext cx="2500396" cy="1334917"/>
          </a:xfrm>
          <a:prstGeom prst="rect">
            <a:avLst/>
          </a:prstGeom>
          <a:noFill/>
          <a:ln w="76200">
            <a:solidFill>
              <a:srgbClr val="F0DD67"/>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Diamond 13">
            <a:extLst>
              <a:ext uri="{FF2B5EF4-FFF2-40B4-BE49-F238E27FC236}">
                <a16:creationId xmlns:a16="http://schemas.microsoft.com/office/drawing/2014/main" id="{759DDB81-FA61-58AC-CC9D-156B016B7A49}"/>
              </a:ext>
            </a:extLst>
          </p:cNvPr>
          <p:cNvSpPr/>
          <p:nvPr/>
        </p:nvSpPr>
        <p:spPr>
          <a:xfrm>
            <a:off x="2815571" y="7061763"/>
            <a:ext cx="519157" cy="487110"/>
          </a:xfrm>
          <a:prstGeom prst="diamond">
            <a:avLst/>
          </a:prstGeom>
          <a:solidFill>
            <a:srgbClr val="C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Diamond 15">
            <a:extLst>
              <a:ext uri="{FF2B5EF4-FFF2-40B4-BE49-F238E27FC236}">
                <a16:creationId xmlns:a16="http://schemas.microsoft.com/office/drawing/2014/main" id="{EF6915CF-DB52-A2D1-A164-03F0F84888DE}"/>
              </a:ext>
            </a:extLst>
          </p:cNvPr>
          <p:cNvSpPr/>
          <p:nvPr/>
        </p:nvSpPr>
        <p:spPr>
          <a:xfrm>
            <a:off x="2815571" y="7862931"/>
            <a:ext cx="519157" cy="487110"/>
          </a:xfrm>
          <a:prstGeom prst="diamond">
            <a:avLst/>
          </a:prstGeom>
          <a:solidFill>
            <a:srgbClr val="F0DD6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7F6CA9DE-BB7C-F996-C6B8-6656FA81CD27}"/>
              </a:ext>
            </a:extLst>
          </p:cNvPr>
          <p:cNvSpPr txBox="1"/>
          <p:nvPr/>
        </p:nvSpPr>
        <p:spPr>
          <a:xfrm>
            <a:off x="3354223" y="7028915"/>
            <a:ext cx="3629826"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dirty="0">
                <a:ea typeface="Calibri"/>
                <a:cs typeface="Calibri"/>
              </a:rPr>
              <a:t>Low Confidence Parts</a:t>
            </a:r>
          </a:p>
        </p:txBody>
      </p:sp>
      <p:sp>
        <p:nvSpPr>
          <p:cNvPr id="18" name="TextBox 17">
            <a:extLst>
              <a:ext uri="{FF2B5EF4-FFF2-40B4-BE49-F238E27FC236}">
                <a16:creationId xmlns:a16="http://schemas.microsoft.com/office/drawing/2014/main" id="{3BE7B31F-3352-844B-E558-70424540BBE4}"/>
              </a:ext>
            </a:extLst>
          </p:cNvPr>
          <p:cNvSpPr txBox="1"/>
          <p:nvPr/>
        </p:nvSpPr>
        <p:spPr>
          <a:xfrm>
            <a:off x="3332859" y="7862129"/>
            <a:ext cx="4868965"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dirty="0">
                <a:ea typeface="Calibri"/>
                <a:cs typeface="Calibri"/>
              </a:rPr>
              <a:t>Median Confidence Parts</a:t>
            </a:r>
          </a:p>
        </p:txBody>
      </p:sp>
    </p:spTree>
    <p:extLst>
      <p:ext uri="{BB962C8B-B14F-4D97-AF65-F5344CB8AC3E}">
        <p14:creationId xmlns:p14="http://schemas.microsoft.com/office/powerpoint/2010/main" val="40452205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4"/>
          </p:nvPr>
        </p:nvSpPr>
        <p:spPr>
          <a:xfrm>
            <a:off x="17619260" y="9929883"/>
            <a:ext cx="573206" cy="45719"/>
          </a:xfrm>
        </p:spPr>
        <p:txBody>
          <a:bodyPr/>
          <a:lstStyle/>
          <a:p>
            <a:pPr algn="r"/>
            <a:fld id="{00000000-1234-1234-1234-123412341234}" type="slidenum">
              <a:rPr lang="en" sz="1950"/>
              <a:pPr algn="r"/>
              <a:t>22</a:t>
            </a:fld>
            <a:endParaRPr lang="en" sz="1950"/>
          </a:p>
        </p:txBody>
      </p:sp>
      <p:sp>
        <p:nvSpPr>
          <p:cNvPr id="4" name="Rectangle 3">
            <a:extLst>
              <a:ext uri="{FF2B5EF4-FFF2-40B4-BE49-F238E27FC236}">
                <a16:creationId xmlns:a16="http://schemas.microsoft.com/office/drawing/2014/main" id="{D1350EF2-BA23-0B09-55D4-4EE619ED06FE}"/>
              </a:ext>
            </a:extLst>
          </p:cNvPr>
          <p:cNvSpPr/>
          <p:nvPr/>
        </p:nvSpPr>
        <p:spPr>
          <a:xfrm>
            <a:off x="-207034" y="0"/>
            <a:ext cx="737937" cy="10287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 name="Content Placeholder 4">
            <a:extLst>
              <a:ext uri="{FF2B5EF4-FFF2-40B4-BE49-F238E27FC236}">
                <a16:creationId xmlns:a16="http://schemas.microsoft.com/office/drawing/2014/main" id="{138A10CD-654D-25B7-55A7-866A0B2A7183}"/>
              </a:ext>
            </a:extLst>
          </p:cNvPr>
          <p:cNvSpPr txBox="1">
            <a:spLocks/>
          </p:cNvSpPr>
          <p:nvPr/>
        </p:nvSpPr>
        <p:spPr>
          <a:xfrm>
            <a:off x="12667920" y="4438809"/>
            <a:ext cx="4993634" cy="4352250"/>
          </a:xfrm>
          <a:prstGeom prst="rect">
            <a:avLst/>
          </a:prstGeom>
          <a:noFill/>
          <a:ln w="28575" cap="flat" cmpd="sng" algn="ctr">
            <a:solidFill>
              <a:schemeClr val="tx1">
                <a:lumMod val="50000"/>
                <a:lumOff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t" anchorCtr="0">
            <a:normAutofit fontScale="92500"/>
          </a:bodyPr>
          <a:lstStyle>
            <a:lvl1pPr marL="342900" indent="-342900" algn="l" defTabSz="457200" rtl="0" eaLnBrk="1" latinLnBrk="0" hangingPunct="1">
              <a:spcBef>
                <a:spcPct val="20000"/>
              </a:spcBef>
              <a:buClr>
                <a:srgbClr val="FFB932"/>
              </a:buClr>
              <a:buFont typeface="Wingdings" panose="05000000000000000000" pitchFamily="2" charset="2"/>
              <a:buChar char="§"/>
              <a:defRPr sz="2000" kern="1200">
                <a:solidFill>
                  <a:schemeClr val="lt1"/>
                </a:solidFill>
                <a:latin typeface="+mn-lt"/>
                <a:ea typeface="+mn-ea"/>
                <a:cs typeface="+mn-cs"/>
              </a:defRPr>
            </a:lvl1pPr>
            <a:lvl2pPr marL="742950" indent="-285750" algn="l" defTabSz="457200" rtl="0" eaLnBrk="1" latinLnBrk="0" hangingPunct="1">
              <a:spcBef>
                <a:spcPct val="20000"/>
              </a:spcBef>
              <a:buClr>
                <a:schemeClr val="tx1">
                  <a:lumMod val="75000"/>
                </a:schemeClr>
              </a:buClr>
              <a:buFont typeface="Arial" panose="020B0604020202020204" pitchFamily="34" charset="0"/>
              <a:buChar char="•"/>
              <a:defRPr sz="1800" kern="1200">
                <a:solidFill>
                  <a:schemeClr val="lt1"/>
                </a:solidFill>
                <a:latin typeface="+mn-lt"/>
                <a:ea typeface="+mn-ea"/>
                <a:cs typeface="+mn-cs"/>
              </a:defRPr>
            </a:lvl2pPr>
            <a:lvl3pPr marL="1143000" indent="-228600" algn="l" defTabSz="457200" rtl="0" eaLnBrk="1" latinLnBrk="0" hangingPunct="1">
              <a:spcBef>
                <a:spcPct val="20000"/>
              </a:spcBef>
              <a:buFont typeface="Helvetica" panose="020B0604020202020204" pitchFamily="34" charset="0"/>
              <a:buChar char="˗"/>
              <a:defRPr sz="1600" kern="1200">
                <a:solidFill>
                  <a:schemeClr val="lt1"/>
                </a:solidFill>
                <a:latin typeface="+mn-lt"/>
                <a:ea typeface="+mn-ea"/>
                <a:cs typeface="+mn-cs"/>
              </a:defRPr>
            </a:lvl3pPr>
            <a:lvl4pPr marL="1600200" indent="-228600" algn="l" defTabSz="457200" rtl="0" eaLnBrk="1" latinLnBrk="0" hangingPunct="1">
              <a:spcBef>
                <a:spcPct val="20000"/>
              </a:spcBef>
              <a:buFont typeface="Arial"/>
              <a:buChar char="–"/>
              <a:defRPr sz="1600" kern="1200">
                <a:solidFill>
                  <a:schemeClr val="lt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lt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lt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lt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lt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lt1"/>
                </a:solidFill>
                <a:latin typeface="+mn-lt"/>
                <a:ea typeface="+mn-ea"/>
                <a:cs typeface="+mn-cs"/>
              </a:defRPr>
            </a:lvl9pPr>
          </a:lstStyle>
          <a:p>
            <a:pPr marL="0" indent="0">
              <a:lnSpc>
                <a:spcPct val="120000"/>
              </a:lnSpc>
              <a:spcBef>
                <a:spcPts val="0"/>
              </a:spcBef>
              <a:buNone/>
            </a:pPr>
            <a:r>
              <a:rPr lang="en-US" sz="3200" b="1" dirty="0">
                <a:solidFill>
                  <a:srgbClr val="C00000"/>
                </a:solidFill>
                <a:ea typeface="+mn-lt"/>
                <a:cs typeface="+mn-lt"/>
              </a:rPr>
              <a:t>The part shows a gentle but consistent downward trend across multiple Q1 cycles, suggesting demand has passed its peak and may be entering a lower phase of its multi-quarter seasonal cycle.</a:t>
            </a:r>
            <a:endParaRPr lang="en-US" sz="3200" b="1" dirty="0">
              <a:solidFill>
                <a:srgbClr val="C00000"/>
              </a:solidFill>
              <a:ea typeface="Calibri"/>
              <a:cs typeface="Calibri"/>
            </a:endParaRPr>
          </a:p>
        </p:txBody>
      </p:sp>
      <p:pic>
        <p:nvPicPr>
          <p:cNvPr id="8" name="Picture 7" descr="A screenshot of a computer&#10;&#10;AI-generated content may be incorrect.">
            <a:extLst>
              <a:ext uri="{FF2B5EF4-FFF2-40B4-BE49-F238E27FC236}">
                <a16:creationId xmlns:a16="http://schemas.microsoft.com/office/drawing/2014/main" id="{1E1D6B89-7DB8-2DEC-3C68-4365853777EE}"/>
              </a:ext>
            </a:extLst>
          </p:cNvPr>
          <p:cNvPicPr>
            <a:picLocks noChangeAspect="1"/>
          </p:cNvPicPr>
          <p:nvPr/>
        </p:nvPicPr>
        <p:blipFill>
          <a:blip r:embed="rId2"/>
          <a:stretch>
            <a:fillRect/>
          </a:stretch>
        </p:blipFill>
        <p:spPr>
          <a:xfrm>
            <a:off x="1095820" y="1350457"/>
            <a:ext cx="11097071" cy="7853140"/>
          </a:xfrm>
          <a:prstGeom prst="rect">
            <a:avLst/>
          </a:prstGeom>
        </p:spPr>
      </p:pic>
      <p:sp>
        <p:nvSpPr>
          <p:cNvPr id="10" name="Rectangle 9">
            <a:extLst>
              <a:ext uri="{FF2B5EF4-FFF2-40B4-BE49-F238E27FC236}">
                <a16:creationId xmlns:a16="http://schemas.microsoft.com/office/drawing/2014/main" id="{C3FF3285-0EBE-1722-A263-925E7D2ECB84}"/>
              </a:ext>
            </a:extLst>
          </p:cNvPr>
          <p:cNvSpPr/>
          <p:nvPr/>
        </p:nvSpPr>
        <p:spPr>
          <a:xfrm>
            <a:off x="8534406" y="3492752"/>
            <a:ext cx="3486150" cy="1628775"/>
          </a:xfrm>
          <a:prstGeom prst="rect">
            <a:avLst/>
          </a:prstGeom>
          <a:noFill/>
          <a:ln w="28575">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Arrow: Left 10">
            <a:extLst>
              <a:ext uri="{FF2B5EF4-FFF2-40B4-BE49-F238E27FC236}">
                <a16:creationId xmlns:a16="http://schemas.microsoft.com/office/drawing/2014/main" id="{FE05108C-7286-6E20-03BC-1F046C77F841}"/>
              </a:ext>
            </a:extLst>
          </p:cNvPr>
          <p:cNvSpPr/>
          <p:nvPr/>
        </p:nvSpPr>
        <p:spPr>
          <a:xfrm rot="21076506">
            <a:off x="12069215" y="3130032"/>
            <a:ext cx="978408" cy="484632"/>
          </a:xfrm>
          <a:prstGeom prst="leftArrow">
            <a:avLst/>
          </a:prstGeom>
          <a:solidFill>
            <a:srgbClr val="FFC000"/>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ED88F7CB-D092-EC69-9205-79469FDF54CC}"/>
              </a:ext>
            </a:extLst>
          </p:cNvPr>
          <p:cNvSpPr txBox="1"/>
          <p:nvPr/>
        </p:nvSpPr>
        <p:spPr>
          <a:xfrm>
            <a:off x="13159187" y="2834948"/>
            <a:ext cx="3674691" cy="830997"/>
          </a:xfrm>
          <a:prstGeom prst="rect">
            <a:avLst/>
          </a:prstGeom>
          <a:noFill/>
          <a:ln>
            <a:solidFill>
              <a:srgbClr val="FFC000"/>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ea typeface="Calibri"/>
                <a:cs typeface="Calibri"/>
              </a:rPr>
              <a:t>Median Confidence ensures trustworthy forecasts.</a:t>
            </a:r>
            <a:endParaRPr lang="en-US" sz="2400"/>
          </a:p>
        </p:txBody>
      </p:sp>
      <p:sp>
        <p:nvSpPr>
          <p:cNvPr id="5" name="TextBox 4">
            <a:extLst>
              <a:ext uri="{FF2B5EF4-FFF2-40B4-BE49-F238E27FC236}">
                <a16:creationId xmlns:a16="http://schemas.microsoft.com/office/drawing/2014/main" id="{A890CD5F-09C8-E17B-6CE4-CA6845F9F26D}"/>
              </a:ext>
            </a:extLst>
          </p:cNvPr>
          <p:cNvSpPr txBox="1"/>
          <p:nvPr/>
        </p:nvSpPr>
        <p:spPr>
          <a:xfrm>
            <a:off x="12893467" y="4732233"/>
            <a:ext cx="4582682" cy="3044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9" name="TextBox 8">
            <a:extLst>
              <a:ext uri="{FF2B5EF4-FFF2-40B4-BE49-F238E27FC236}">
                <a16:creationId xmlns:a16="http://schemas.microsoft.com/office/drawing/2014/main" id="{8B9DE7CF-D0D5-9AC2-D284-EDC4065509EA}"/>
              </a:ext>
            </a:extLst>
          </p:cNvPr>
          <p:cNvSpPr txBox="1"/>
          <p:nvPr/>
        </p:nvSpPr>
        <p:spPr>
          <a:xfrm>
            <a:off x="1093844" y="9394670"/>
            <a:ext cx="16525416" cy="584775"/>
          </a:xfrm>
          <a:prstGeom prst="rect">
            <a:avLst/>
          </a:prstGeom>
          <a:noFill/>
          <a:ln w="28575">
            <a:solidFill>
              <a:srgbClr val="00323D"/>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dirty="0">
                <a:solidFill>
                  <a:srgbClr val="C00000"/>
                </a:solidFill>
                <a:ea typeface="Calibri"/>
                <a:cs typeface="Calibri"/>
              </a:rPr>
              <a:t>Monitor for continued softening—this part may be entering a long-term low in its multi-year cycle.</a:t>
            </a:r>
          </a:p>
        </p:txBody>
      </p:sp>
      <p:sp>
        <p:nvSpPr>
          <p:cNvPr id="6" name="Text Placeholder 3">
            <a:extLst>
              <a:ext uri="{FF2B5EF4-FFF2-40B4-BE49-F238E27FC236}">
                <a16:creationId xmlns:a16="http://schemas.microsoft.com/office/drawing/2014/main" id="{5E2F341C-39C7-98B1-2935-2E5CCB8558DB}"/>
              </a:ext>
            </a:extLst>
          </p:cNvPr>
          <p:cNvSpPr txBox="1">
            <a:spLocks/>
          </p:cNvSpPr>
          <p:nvPr/>
        </p:nvSpPr>
        <p:spPr>
          <a:xfrm>
            <a:off x="664252" y="559811"/>
            <a:ext cx="14404297" cy="790646"/>
          </a:xfrm>
          <a:prstGeom prst="rect">
            <a:avLst/>
          </a:prstGeom>
        </p:spPr>
        <p:txBody>
          <a:bodyPr lIns="91440" tIns="45720" rIns="91440" bIns="45720" anchor="t"/>
          <a:lstStyle>
            <a:lvl1pPr marL="514350" indent="-514350" algn="l" defTabSz="685800" rtl="0" eaLnBrk="1" latinLnBrk="0" hangingPunct="1">
              <a:spcBef>
                <a:spcPct val="20000"/>
              </a:spcBef>
              <a:buFont typeface="Arial"/>
              <a:buChar char="•"/>
              <a:defRPr sz="4800" kern="1200">
                <a:solidFill>
                  <a:schemeClr val="tx1"/>
                </a:solidFill>
                <a:latin typeface="+mn-lt"/>
                <a:ea typeface="+mn-ea"/>
                <a:cs typeface="+mn-cs"/>
              </a:defRPr>
            </a:lvl1pPr>
            <a:lvl2pPr marL="1114425" indent="-428625" algn="l" defTabSz="685800" rtl="0" eaLnBrk="1" latinLnBrk="0" hangingPunct="1">
              <a:spcBef>
                <a:spcPct val="20000"/>
              </a:spcBef>
              <a:buFont typeface="Arial"/>
              <a:buChar char="–"/>
              <a:defRPr sz="4200" kern="1200">
                <a:solidFill>
                  <a:schemeClr val="tx1"/>
                </a:solidFill>
                <a:latin typeface="+mn-lt"/>
                <a:ea typeface="+mn-ea"/>
                <a:cs typeface="+mn-cs"/>
              </a:defRPr>
            </a:lvl2pPr>
            <a:lvl3pPr marL="1714500" indent="-342900" algn="l" defTabSz="685800" rtl="0" eaLnBrk="1" latinLnBrk="0" hangingPunct="1">
              <a:spcBef>
                <a:spcPct val="20000"/>
              </a:spcBef>
              <a:buFont typeface="Arial"/>
              <a:buChar char="•"/>
              <a:defRPr sz="3600" kern="1200">
                <a:solidFill>
                  <a:schemeClr val="tx1"/>
                </a:solidFill>
                <a:latin typeface="+mn-lt"/>
                <a:ea typeface="+mn-ea"/>
                <a:cs typeface="+mn-cs"/>
              </a:defRPr>
            </a:lvl3pPr>
            <a:lvl4pPr marL="2400300" indent="-342900" algn="l" defTabSz="685800" rtl="0" eaLnBrk="1" latinLnBrk="0" hangingPunct="1">
              <a:spcBef>
                <a:spcPct val="20000"/>
              </a:spcBef>
              <a:buFont typeface="Arial"/>
              <a:buChar char="–"/>
              <a:defRPr sz="3000" kern="1200">
                <a:solidFill>
                  <a:schemeClr val="tx1"/>
                </a:solidFill>
                <a:latin typeface="+mn-lt"/>
                <a:ea typeface="+mn-ea"/>
                <a:cs typeface="+mn-cs"/>
              </a:defRPr>
            </a:lvl4pPr>
            <a:lvl5pPr marL="3086100" indent="-342900" algn="l" defTabSz="685800" rtl="0" eaLnBrk="1" latinLnBrk="0" hangingPunct="1">
              <a:spcBef>
                <a:spcPct val="20000"/>
              </a:spcBef>
              <a:buFont typeface="Arial"/>
              <a:buChar char="»"/>
              <a:defRPr sz="3000" kern="1200">
                <a:solidFill>
                  <a:schemeClr val="tx1"/>
                </a:solidFill>
                <a:latin typeface="+mn-lt"/>
                <a:ea typeface="+mn-ea"/>
                <a:cs typeface="+mn-cs"/>
              </a:defRPr>
            </a:lvl5pPr>
            <a:lvl6pPr marL="3771900" indent="-342900" algn="l" defTabSz="685800" rtl="0" eaLnBrk="1" latinLnBrk="0" hangingPunct="1">
              <a:spcBef>
                <a:spcPct val="20000"/>
              </a:spcBef>
              <a:buFont typeface="Arial"/>
              <a:buChar char="•"/>
              <a:defRPr sz="3000" kern="1200">
                <a:solidFill>
                  <a:schemeClr val="tx1"/>
                </a:solidFill>
                <a:latin typeface="+mn-lt"/>
                <a:ea typeface="+mn-ea"/>
                <a:cs typeface="+mn-cs"/>
              </a:defRPr>
            </a:lvl6pPr>
            <a:lvl7pPr marL="4457700" indent="-342900" algn="l" defTabSz="685800" rtl="0" eaLnBrk="1" latinLnBrk="0" hangingPunct="1">
              <a:spcBef>
                <a:spcPct val="20000"/>
              </a:spcBef>
              <a:buFont typeface="Arial"/>
              <a:buChar char="•"/>
              <a:defRPr sz="3000" kern="1200">
                <a:solidFill>
                  <a:schemeClr val="tx1"/>
                </a:solidFill>
                <a:latin typeface="+mn-lt"/>
                <a:ea typeface="+mn-ea"/>
                <a:cs typeface="+mn-cs"/>
              </a:defRPr>
            </a:lvl7pPr>
            <a:lvl8pPr marL="5143500" indent="-342900" algn="l" defTabSz="685800" rtl="0" eaLnBrk="1" latinLnBrk="0" hangingPunct="1">
              <a:spcBef>
                <a:spcPct val="20000"/>
              </a:spcBef>
              <a:buFont typeface="Arial"/>
              <a:buChar char="•"/>
              <a:defRPr sz="3000" kern="1200">
                <a:solidFill>
                  <a:schemeClr val="tx1"/>
                </a:solidFill>
                <a:latin typeface="+mn-lt"/>
                <a:ea typeface="+mn-ea"/>
                <a:cs typeface="+mn-cs"/>
              </a:defRPr>
            </a:lvl8pPr>
            <a:lvl9pPr marL="5829300" indent="-342900" algn="l" defTabSz="685800" rtl="0" eaLnBrk="1" latinLnBrk="0" hangingPunct="1">
              <a:spcBef>
                <a:spcPct val="20000"/>
              </a:spcBef>
              <a:buFont typeface="Arial"/>
              <a:buChar char="•"/>
              <a:defRPr sz="3000" kern="1200">
                <a:solidFill>
                  <a:schemeClr val="tx1"/>
                </a:solidFill>
                <a:latin typeface="+mn-lt"/>
                <a:ea typeface="+mn-ea"/>
                <a:cs typeface="+mn-cs"/>
              </a:defRPr>
            </a:lvl9pPr>
          </a:lstStyle>
          <a:p>
            <a:pPr marL="0" indent="0" algn="ctr">
              <a:buNone/>
            </a:pPr>
            <a:r>
              <a:rPr lang="en-US" sz="4000" b="1" dirty="0">
                <a:solidFill>
                  <a:srgbClr val="7030A0"/>
                </a:solidFill>
                <a:ea typeface="+mn-lt"/>
                <a:cs typeface="+mn-lt"/>
              </a:rPr>
              <a:t>Forecast Analysis: Collins Aerospace- Medium Confidence Parts</a:t>
            </a:r>
            <a:endParaRPr lang="en-US" sz="4000" b="1" dirty="0">
              <a:solidFill>
                <a:srgbClr val="7030A0"/>
              </a:solidFill>
              <a:ea typeface="Calibri"/>
              <a:cs typeface="Calibri"/>
            </a:endParaRPr>
          </a:p>
        </p:txBody>
      </p:sp>
    </p:spTree>
    <p:extLst>
      <p:ext uri="{BB962C8B-B14F-4D97-AF65-F5344CB8AC3E}">
        <p14:creationId xmlns:p14="http://schemas.microsoft.com/office/powerpoint/2010/main" val="2175909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49D8CD-A283-9027-5290-E8C810FDECD0}"/>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76A947D-7DC1-1B09-5227-E7078C92C0F3}"/>
              </a:ext>
            </a:extLst>
          </p:cNvPr>
          <p:cNvSpPr>
            <a:spLocks noGrp="1"/>
          </p:cNvSpPr>
          <p:nvPr>
            <p:ph type="sldNum" idx="14"/>
          </p:nvPr>
        </p:nvSpPr>
        <p:spPr>
          <a:xfrm>
            <a:off x="17619260" y="9929883"/>
            <a:ext cx="573206" cy="45719"/>
          </a:xfrm>
        </p:spPr>
        <p:txBody>
          <a:bodyPr/>
          <a:lstStyle/>
          <a:p>
            <a:pPr algn="r"/>
            <a:fld id="{00000000-1234-1234-1234-123412341234}" type="slidenum">
              <a:rPr lang="en" sz="1950"/>
              <a:pPr algn="r"/>
              <a:t>23</a:t>
            </a:fld>
            <a:endParaRPr lang="en" sz="1950"/>
          </a:p>
        </p:txBody>
      </p:sp>
      <p:sp>
        <p:nvSpPr>
          <p:cNvPr id="4" name="Rectangle 3">
            <a:extLst>
              <a:ext uri="{FF2B5EF4-FFF2-40B4-BE49-F238E27FC236}">
                <a16:creationId xmlns:a16="http://schemas.microsoft.com/office/drawing/2014/main" id="{8D3195C2-155F-500D-10F1-3E458B146F66}"/>
              </a:ext>
            </a:extLst>
          </p:cNvPr>
          <p:cNvSpPr/>
          <p:nvPr/>
        </p:nvSpPr>
        <p:spPr>
          <a:xfrm>
            <a:off x="-207034" y="0"/>
            <a:ext cx="737937" cy="10287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 name="Content Placeholder 4">
            <a:extLst>
              <a:ext uri="{FF2B5EF4-FFF2-40B4-BE49-F238E27FC236}">
                <a16:creationId xmlns:a16="http://schemas.microsoft.com/office/drawing/2014/main" id="{72B58F16-6805-D0E0-FB24-0E699262B936}"/>
              </a:ext>
            </a:extLst>
          </p:cNvPr>
          <p:cNvSpPr txBox="1">
            <a:spLocks/>
          </p:cNvSpPr>
          <p:nvPr/>
        </p:nvSpPr>
        <p:spPr>
          <a:xfrm>
            <a:off x="12884815" y="4301383"/>
            <a:ext cx="4487585" cy="4689736"/>
          </a:xfrm>
          <a:prstGeom prst="rect">
            <a:avLst/>
          </a:prstGeom>
          <a:noFill/>
          <a:ln w="28575" cap="flat" cmpd="sng" algn="ctr">
            <a:solidFill>
              <a:schemeClr val="tx1">
                <a:lumMod val="50000"/>
                <a:lumOff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t" anchorCtr="0">
            <a:normAutofit fontScale="92500" lnSpcReduction="10000"/>
          </a:bodyPr>
          <a:lstStyle>
            <a:lvl1pPr marL="342900" indent="-342900" algn="l" defTabSz="457200" rtl="0" eaLnBrk="1" latinLnBrk="0" hangingPunct="1">
              <a:spcBef>
                <a:spcPct val="20000"/>
              </a:spcBef>
              <a:buClr>
                <a:srgbClr val="FFB932"/>
              </a:buClr>
              <a:buFont typeface="Wingdings" panose="05000000000000000000" pitchFamily="2" charset="2"/>
              <a:buChar char="§"/>
              <a:defRPr sz="2000" kern="1200">
                <a:solidFill>
                  <a:schemeClr val="lt1"/>
                </a:solidFill>
                <a:latin typeface="+mn-lt"/>
                <a:ea typeface="+mn-ea"/>
                <a:cs typeface="+mn-cs"/>
              </a:defRPr>
            </a:lvl1pPr>
            <a:lvl2pPr marL="742950" indent="-285750" algn="l" defTabSz="457200" rtl="0" eaLnBrk="1" latinLnBrk="0" hangingPunct="1">
              <a:spcBef>
                <a:spcPct val="20000"/>
              </a:spcBef>
              <a:buClr>
                <a:schemeClr val="tx1">
                  <a:lumMod val="75000"/>
                </a:schemeClr>
              </a:buClr>
              <a:buFont typeface="Arial" panose="020B0604020202020204" pitchFamily="34" charset="0"/>
              <a:buChar char="•"/>
              <a:defRPr sz="1800" kern="1200">
                <a:solidFill>
                  <a:schemeClr val="lt1"/>
                </a:solidFill>
                <a:latin typeface="+mn-lt"/>
                <a:ea typeface="+mn-ea"/>
                <a:cs typeface="+mn-cs"/>
              </a:defRPr>
            </a:lvl2pPr>
            <a:lvl3pPr marL="1143000" indent="-228600" algn="l" defTabSz="457200" rtl="0" eaLnBrk="1" latinLnBrk="0" hangingPunct="1">
              <a:spcBef>
                <a:spcPct val="20000"/>
              </a:spcBef>
              <a:buFont typeface="Helvetica" panose="020B0604020202020204" pitchFamily="34" charset="0"/>
              <a:buChar char="˗"/>
              <a:defRPr sz="1600" kern="1200">
                <a:solidFill>
                  <a:schemeClr val="lt1"/>
                </a:solidFill>
                <a:latin typeface="+mn-lt"/>
                <a:ea typeface="+mn-ea"/>
                <a:cs typeface="+mn-cs"/>
              </a:defRPr>
            </a:lvl3pPr>
            <a:lvl4pPr marL="1600200" indent="-228600" algn="l" defTabSz="457200" rtl="0" eaLnBrk="1" latinLnBrk="0" hangingPunct="1">
              <a:spcBef>
                <a:spcPct val="20000"/>
              </a:spcBef>
              <a:buFont typeface="Arial"/>
              <a:buChar char="–"/>
              <a:defRPr sz="1600" kern="1200">
                <a:solidFill>
                  <a:schemeClr val="lt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lt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lt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lt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lt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lt1"/>
                </a:solidFill>
                <a:latin typeface="+mn-lt"/>
                <a:ea typeface="+mn-ea"/>
                <a:cs typeface="+mn-cs"/>
              </a:defRPr>
            </a:lvl9pPr>
          </a:lstStyle>
          <a:p>
            <a:pPr marL="0" indent="0">
              <a:lnSpc>
                <a:spcPct val="120000"/>
              </a:lnSpc>
              <a:spcBef>
                <a:spcPts val="0"/>
              </a:spcBef>
              <a:buNone/>
            </a:pPr>
            <a:r>
              <a:rPr lang="en-US" sz="3200" b="1" dirty="0">
                <a:solidFill>
                  <a:srgbClr val="C00000"/>
                </a:solidFill>
                <a:ea typeface="+mn-lt"/>
                <a:cs typeface="+mn-lt"/>
              </a:rPr>
              <a:t>After peaking in 2024, this part appears to be moving through a normal demand cycle. Compared to prior Q1s, both volume and rate have returned to mid-range levels, indicating a softening but not a severe decline.</a:t>
            </a:r>
          </a:p>
        </p:txBody>
      </p:sp>
      <p:pic>
        <p:nvPicPr>
          <p:cNvPr id="5" name="Picture 4" descr="A screenshot of a computer&#10;&#10;AI-generated content may be incorrect.">
            <a:extLst>
              <a:ext uri="{FF2B5EF4-FFF2-40B4-BE49-F238E27FC236}">
                <a16:creationId xmlns:a16="http://schemas.microsoft.com/office/drawing/2014/main" id="{CDFF1147-5702-2125-22FC-CDD744E59FFD}"/>
              </a:ext>
            </a:extLst>
          </p:cNvPr>
          <p:cNvPicPr>
            <a:picLocks noChangeAspect="1"/>
          </p:cNvPicPr>
          <p:nvPr/>
        </p:nvPicPr>
        <p:blipFill>
          <a:blip r:embed="rId2"/>
          <a:stretch>
            <a:fillRect/>
          </a:stretch>
        </p:blipFill>
        <p:spPr>
          <a:xfrm>
            <a:off x="1093788" y="1181100"/>
            <a:ext cx="11083925" cy="8368409"/>
          </a:xfrm>
          <a:prstGeom prst="rect">
            <a:avLst/>
          </a:prstGeom>
        </p:spPr>
      </p:pic>
      <p:sp>
        <p:nvSpPr>
          <p:cNvPr id="6" name="Rectangle 5">
            <a:extLst>
              <a:ext uri="{FF2B5EF4-FFF2-40B4-BE49-F238E27FC236}">
                <a16:creationId xmlns:a16="http://schemas.microsoft.com/office/drawing/2014/main" id="{40B83A93-AB98-595E-6F44-DA6DEC308F57}"/>
              </a:ext>
            </a:extLst>
          </p:cNvPr>
          <p:cNvSpPr/>
          <p:nvPr/>
        </p:nvSpPr>
        <p:spPr>
          <a:xfrm>
            <a:off x="8554607" y="3463183"/>
            <a:ext cx="3486150" cy="1676400"/>
          </a:xfrm>
          <a:prstGeom prst="rect">
            <a:avLst/>
          </a:prstGeom>
          <a:noFill/>
          <a:ln w="28575">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Arrow: Left 9">
            <a:extLst>
              <a:ext uri="{FF2B5EF4-FFF2-40B4-BE49-F238E27FC236}">
                <a16:creationId xmlns:a16="http://schemas.microsoft.com/office/drawing/2014/main" id="{50E3EB01-7735-9293-A15B-668BEC643921}"/>
              </a:ext>
            </a:extLst>
          </p:cNvPr>
          <p:cNvSpPr/>
          <p:nvPr/>
        </p:nvSpPr>
        <p:spPr>
          <a:xfrm>
            <a:off x="12179046" y="2837434"/>
            <a:ext cx="978408" cy="484632"/>
          </a:xfrm>
          <a:prstGeom prst="leftArrow">
            <a:avLst/>
          </a:prstGeom>
          <a:solidFill>
            <a:srgbClr val="FFC000"/>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4ADC427E-8FAF-E7E9-43AF-1A1EAAF10953}"/>
              </a:ext>
            </a:extLst>
          </p:cNvPr>
          <p:cNvSpPr txBox="1"/>
          <p:nvPr/>
        </p:nvSpPr>
        <p:spPr>
          <a:xfrm>
            <a:off x="13159187" y="2660323"/>
            <a:ext cx="3674691" cy="830997"/>
          </a:xfrm>
          <a:prstGeom prst="rect">
            <a:avLst/>
          </a:prstGeom>
          <a:noFill/>
          <a:ln>
            <a:solidFill>
              <a:srgbClr val="FFC000"/>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ea typeface="Calibri"/>
                <a:cs typeface="Calibri"/>
              </a:rPr>
              <a:t>Median Confidence ensures trustworthy forecasts.</a:t>
            </a:r>
            <a:endParaRPr lang="en-US" sz="2400"/>
          </a:p>
        </p:txBody>
      </p:sp>
      <p:sp>
        <p:nvSpPr>
          <p:cNvPr id="9" name="TextBox 8">
            <a:extLst>
              <a:ext uri="{FF2B5EF4-FFF2-40B4-BE49-F238E27FC236}">
                <a16:creationId xmlns:a16="http://schemas.microsoft.com/office/drawing/2014/main" id="{E31A84E8-242A-93B5-7612-99F81E990C80}"/>
              </a:ext>
            </a:extLst>
          </p:cNvPr>
          <p:cNvSpPr txBox="1"/>
          <p:nvPr/>
        </p:nvSpPr>
        <p:spPr>
          <a:xfrm>
            <a:off x="1176199" y="9637495"/>
            <a:ext cx="16389806" cy="584775"/>
          </a:xfrm>
          <a:prstGeom prst="rect">
            <a:avLst/>
          </a:prstGeom>
          <a:noFill/>
          <a:ln w="28575">
            <a:solidFill>
              <a:srgbClr val="00323D"/>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dirty="0">
                <a:solidFill>
                  <a:srgbClr val="C00000"/>
                </a:solidFill>
                <a:ea typeface="Calibri"/>
                <a:cs typeface="Calibri"/>
              </a:rPr>
              <a:t>Stable mid-range performance suggests maintaining current levels with periodic quarterly review.</a:t>
            </a:r>
            <a:endParaRPr lang="en-US" sz="2800" dirty="0">
              <a:solidFill>
                <a:srgbClr val="C00000"/>
              </a:solidFill>
            </a:endParaRPr>
          </a:p>
        </p:txBody>
      </p:sp>
      <p:sp>
        <p:nvSpPr>
          <p:cNvPr id="8" name="Text Placeholder 3">
            <a:extLst>
              <a:ext uri="{FF2B5EF4-FFF2-40B4-BE49-F238E27FC236}">
                <a16:creationId xmlns:a16="http://schemas.microsoft.com/office/drawing/2014/main" id="{1DC937CD-1755-C442-5592-59E260A076EB}"/>
              </a:ext>
            </a:extLst>
          </p:cNvPr>
          <p:cNvSpPr txBox="1">
            <a:spLocks/>
          </p:cNvSpPr>
          <p:nvPr/>
        </p:nvSpPr>
        <p:spPr>
          <a:xfrm>
            <a:off x="664253" y="502661"/>
            <a:ext cx="13111958" cy="790646"/>
          </a:xfrm>
          <a:prstGeom prst="rect">
            <a:avLst/>
          </a:prstGeom>
        </p:spPr>
        <p:txBody>
          <a:bodyPr lIns="91440" tIns="45720" rIns="91440" bIns="45720" anchor="t"/>
          <a:lstStyle>
            <a:lvl1pPr marL="514350" indent="-514350" algn="l" defTabSz="685800" rtl="0" eaLnBrk="1" latinLnBrk="0" hangingPunct="1">
              <a:spcBef>
                <a:spcPct val="20000"/>
              </a:spcBef>
              <a:buFont typeface="Arial"/>
              <a:buChar char="•"/>
              <a:defRPr sz="4800" kern="1200">
                <a:solidFill>
                  <a:schemeClr val="tx1"/>
                </a:solidFill>
                <a:latin typeface="+mn-lt"/>
                <a:ea typeface="+mn-ea"/>
                <a:cs typeface="+mn-cs"/>
              </a:defRPr>
            </a:lvl1pPr>
            <a:lvl2pPr marL="1114425" indent="-428625" algn="l" defTabSz="685800" rtl="0" eaLnBrk="1" latinLnBrk="0" hangingPunct="1">
              <a:spcBef>
                <a:spcPct val="20000"/>
              </a:spcBef>
              <a:buFont typeface="Arial"/>
              <a:buChar char="–"/>
              <a:defRPr sz="4200" kern="1200">
                <a:solidFill>
                  <a:schemeClr val="tx1"/>
                </a:solidFill>
                <a:latin typeface="+mn-lt"/>
                <a:ea typeface="+mn-ea"/>
                <a:cs typeface="+mn-cs"/>
              </a:defRPr>
            </a:lvl2pPr>
            <a:lvl3pPr marL="1714500" indent="-342900" algn="l" defTabSz="685800" rtl="0" eaLnBrk="1" latinLnBrk="0" hangingPunct="1">
              <a:spcBef>
                <a:spcPct val="20000"/>
              </a:spcBef>
              <a:buFont typeface="Arial"/>
              <a:buChar char="•"/>
              <a:defRPr sz="3600" kern="1200">
                <a:solidFill>
                  <a:schemeClr val="tx1"/>
                </a:solidFill>
                <a:latin typeface="+mn-lt"/>
                <a:ea typeface="+mn-ea"/>
                <a:cs typeface="+mn-cs"/>
              </a:defRPr>
            </a:lvl3pPr>
            <a:lvl4pPr marL="2400300" indent="-342900" algn="l" defTabSz="685800" rtl="0" eaLnBrk="1" latinLnBrk="0" hangingPunct="1">
              <a:spcBef>
                <a:spcPct val="20000"/>
              </a:spcBef>
              <a:buFont typeface="Arial"/>
              <a:buChar char="–"/>
              <a:defRPr sz="3000" kern="1200">
                <a:solidFill>
                  <a:schemeClr val="tx1"/>
                </a:solidFill>
                <a:latin typeface="+mn-lt"/>
                <a:ea typeface="+mn-ea"/>
                <a:cs typeface="+mn-cs"/>
              </a:defRPr>
            </a:lvl4pPr>
            <a:lvl5pPr marL="3086100" indent="-342900" algn="l" defTabSz="685800" rtl="0" eaLnBrk="1" latinLnBrk="0" hangingPunct="1">
              <a:spcBef>
                <a:spcPct val="20000"/>
              </a:spcBef>
              <a:buFont typeface="Arial"/>
              <a:buChar char="»"/>
              <a:defRPr sz="3000" kern="1200">
                <a:solidFill>
                  <a:schemeClr val="tx1"/>
                </a:solidFill>
                <a:latin typeface="+mn-lt"/>
                <a:ea typeface="+mn-ea"/>
                <a:cs typeface="+mn-cs"/>
              </a:defRPr>
            </a:lvl5pPr>
            <a:lvl6pPr marL="3771900" indent="-342900" algn="l" defTabSz="685800" rtl="0" eaLnBrk="1" latinLnBrk="0" hangingPunct="1">
              <a:spcBef>
                <a:spcPct val="20000"/>
              </a:spcBef>
              <a:buFont typeface="Arial"/>
              <a:buChar char="•"/>
              <a:defRPr sz="3000" kern="1200">
                <a:solidFill>
                  <a:schemeClr val="tx1"/>
                </a:solidFill>
                <a:latin typeface="+mn-lt"/>
                <a:ea typeface="+mn-ea"/>
                <a:cs typeface="+mn-cs"/>
              </a:defRPr>
            </a:lvl6pPr>
            <a:lvl7pPr marL="4457700" indent="-342900" algn="l" defTabSz="685800" rtl="0" eaLnBrk="1" latinLnBrk="0" hangingPunct="1">
              <a:spcBef>
                <a:spcPct val="20000"/>
              </a:spcBef>
              <a:buFont typeface="Arial"/>
              <a:buChar char="•"/>
              <a:defRPr sz="3000" kern="1200">
                <a:solidFill>
                  <a:schemeClr val="tx1"/>
                </a:solidFill>
                <a:latin typeface="+mn-lt"/>
                <a:ea typeface="+mn-ea"/>
                <a:cs typeface="+mn-cs"/>
              </a:defRPr>
            </a:lvl7pPr>
            <a:lvl8pPr marL="5143500" indent="-342900" algn="l" defTabSz="685800" rtl="0" eaLnBrk="1" latinLnBrk="0" hangingPunct="1">
              <a:spcBef>
                <a:spcPct val="20000"/>
              </a:spcBef>
              <a:buFont typeface="Arial"/>
              <a:buChar char="•"/>
              <a:defRPr sz="3000" kern="1200">
                <a:solidFill>
                  <a:schemeClr val="tx1"/>
                </a:solidFill>
                <a:latin typeface="+mn-lt"/>
                <a:ea typeface="+mn-ea"/>
                <a:cs typeface="+mn-cs"/>
              </a:defRPr>
            </a:lvl8pPr>
            <a:lvl9pPr marL="5829300" indent="-342900" algn="l" defTabSz="685800" rtl="0" eaLnBrk="1" latinLnBrk="0" hangingPunct="1">
              <a:spcBef>
                <a:spcPct val="20000"/>
              </a:spcBef>
              <a:buFont typeface="Arial"/>
              <a:buChar char="•"/>
              <a:defRPr sz="3000" kern="1200">
                <a:solidFill>
                  <a:schemeClr val="tx1"/>
                </a:solidFill>
                <a:latin typeface="+mn-lt"/>
                <a:ea typeface="+mn-ea"/>
                <a:cs typeface="+mn-cs"/>
              </a:defRPr>
            </a:lvl9pPr>
          </a:lstStyle>
          <a:p>
            <a:pPr marL="0" indent="0" algn="ctr">
              <a:buNone/>
            </a:pPr>
            <a:r>
              <a:rPr lang="en-US" sz="4000" b="1" dirty="0">
                <a:solidFill>
                  <a:srgbClr val="7030A0"/>
                </a:solidFill>
                <a:ea typeface="+mn-lt"/>
                <a:cs typeface="+mn-lt"/>
              </a:rPr>
              <a:t>Forecast Analysis: Collins Parts- Medium Confidence Parts</a:t>
            </a:r>
            <a:endParaRPr lang="en-US" sz="4000" b="1" dirty="0">
              <a:solidFill>
                <a:srgbClr val="7030A0"/>
              </a:solidFill>
              <a:ea typeface="Calibri"/>
              <a:cs typeface="Calibri"/>
            </a:endParaRPr>
          </a:p>
        </p:txBody>
      </p:sp>
    </p:spTree>
    <p:extLst>
      <p:ext uri="{BB962C8B-B14F-4D97-AF65-F5344CB8AC3E}">
        <p14:creationId xmlns:p14="http://schemas.microsoft.com/office/powerpoint/2010/main" val="34943159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098259-0F78-71F3-1AEC-3CC317230C8C}"/>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94409BD-1FBB-D103-B90C-64DF51A7933A}"/>
              </a:ext>
            </a:extLst>
          </p:cNvPr>
          <p:cNvSpPr>
            <a:spLocks noGrp="1"/>
          </p:cNvSpPr>
          <p:nvPr>
            <p:ph type="sldNum" idx="14"/>
          </p:nvPr>
        </p:nvSpPr>
        <p:spPr>
          <a:xfrm>
            <a:off x="17619260" y="9929883"/>
            <a:ext cx="573206" cy="45719"/>
          </a:xfrm>
        </p:spPr>
        <p:txBody>
          <a:bodyPr/>
          <a:lstStyle/>
          <a:p>
            <a:pPr algn="r"/>
            <a:fld id="{00000000-1234-1234-1234-123412341234}" type="slidenum">
              <a:rPr lang="en" sz="1950"/>
              <a:pPr algn="r"/>
              <a:t>24</a:t>
            </a:fld>
            <a:endParaRPr lang="en" sz="1950"/>
          </a:p>
        </p:txBody>
      </p:sp>
      <p:sp>
        <p:nvSpPr>
          <p:cNvPr id="4" name="Rectangle 3">
            <a:extLst>
              <a:ext uri="{FF2B5EF4-FFF2-40B4-BE49-F238E27FC236}">
                <a16:creationId xmlns:a16="http://schemas.microsoft.com/office/drawing/2014/main" id="{3FCCB73D-C53C-9931-DD0F-4E097CCDF9C6}"/>
              </a:ext>
            </a:extLst>
          </p:cNvPr>
          <p:cNvSpPr/>
          <p:nvPr/>
        </p:nvSpPr>
        <p:spPr>
          <a:xfrm>
            <a:off x="-207034" y="0"/>
            <a:ext cx="737937" cy="10287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 name="Content Placeholder 4">
            <a:extLst>
              <a:ext uri="{FF2B5EF4-FFF2-40B4-BE49-F238E27FC236}">
                <a16:creationId xmlns:a16="http://schemas.microsoft.com/office/drawing/2014/main" id="{59559F2B-994C-773F-D88D-A88AE6391ECC}"/>
              </a:ext>
            </a:extLst>
          </p:cNvPr>
          <p:cNvSpPr txBox="1">
            <a:spLocks/>
          </p:cNvSpPr>
          <p:nvPr/>
        </p:nvSpPr>
        <p:spPr>
          <a:xfrm>
            <a:off x="12418414" y="4163318"/>
            <a:ext cx="5011170" cy="4812731"/>
          </a:xfrm>
          <a:prstGeom prst="rect">
            <a:avLst/>
          </a:prstGeom>
          <a:noFill/>
          <a:ln w="28575" cap="flat" cmpd="sng" algn="ctr">
            <a:solidFill>
              <a:schemeClr val="tx1">
                <a:lumMod val="50000"/>
                <a:lumOff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t" anchorCtr="0">
            <a:noAutofit/>
          </a:bodyPr>
          <a:lstStyle>
            <a:lvl1pPr marL="342900" indent="-342900" algn="l" defTabSz="457200" rtl="0" eaLnBrk="1" latinLnBrk="0" hangingPunct="1">
              <a:spcBef>
                <a:spcPct val="20000"/>
              </a:spcBef>
              <a:buClr>
                <a:srgbClr val="FFB932"/>
              </a:buClr>
              <a:buFont typeface="Wingdings" panose="05000000000000000000" pitchFamily="2" charset="2"/>
              <a:buChar char="§"/>
              <a:defRPr sz="2000" kern="1200">
                <a:solidFill>
                  <a:schemeClr val="lt1"/>
                </a:solidFill>
                <a:latin typeface="+mn-lt"/>
                <a:ea typeface="+mn-ea"/>
                <a:cs typeface="+mn-cs"/>
              </a:defRPr>
            </a:lvl1pPr>
            <a:lvl2pPr marL="742950" indent="-285750" algn="l" defTabSz="457200" rtl="0" eaLnBrk="1" latinLnBrk="0" hangingPunct="1">
              <a:spcBef>
                <a:spcPct val="20000"/>
              </a:spcBef>
              <a:buClr>
                <a:schemeClr val="tx1">
                  <a:lumMod val="75000"/>
                </a:schemeClr>
              </a:buClr>
              <a:buFont typeface="Arial" panose="020B0604020202020204" pitchFamily="34" charset="0"/>
              <a:buChar char="•"/>
              <a:defRPr sz="1800" kern="1200">
                <a:solidFill>
                  <a:schemeClr val="lt1"/>
                </a:solidFill>
                <a:latin typeface="+mn-lt"/>
                <a:ea typeface="+mn-ea"/>
                <a:cs typeface="+mn-cs"/>
              </a:defRPr>
            </a:lvl2pPr>
            <a:lvl3pPr marL="1143000" indent="-228600" algn="l" defTabSz="457200" rtl="0" eaLnBrk="1" latinLnBrk="0" hangingPunct="1">
              <a:spcBef>
                <a:spcPct val="20000"/>
              </a:spcBef>
              <a:buFont typeface="Helvetica" panose="020B0604020202020204" pitchFamily="34" charset="0"/>
              <a:buChar char="˗"/>
              <a:defRPr sz="1600" kern="1200">
                <a:solidFill>
                  <a:schemeClr val="lt1"/>
                </a:solidFill>
                <a:latin typeface="+mn-lt"/>
                <a:ea typeface="+mn-ea"/>
                <a:cs typeface="+mn-cs"/>
              </a:defRPr>
            </a:lvl3pPr>
            <a:lvl4pPr marL="1600200" indent="-228600" algn="l" defTabSz="457200" rtl="0" eaLnBrk="1" latinLnBrk="0" hangingPunct="1">
              <a:spcBef>
                <a:spcPct val="20000"/>
              </a:spcBef>
              <a:buFont typeface="Arial"/>
              <a:buChar char="–"/>
              <a:defRPr sz="1600" kern="1200">
                <a:solidFill>
                  <a:schemeClr val="lt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lt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lt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lt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lt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lt1"/>
                </a:solidFill>
                <a:latin typeface="+mn-lt"/>
                <a:ea typeface="+mn-ea"/>
                <a:cs typeface="+mn-cs"/>
              </a:defRPr>
            </a:lvl9pPr>
          </a:lstStyle>
          <a:p>
            <a:pPr marL="0" indent="0">
              <a:lnSpc>
                <a:spcPct val="120000"/>
              </a:lnSpc>
              <a:spcBef>
                <a:spcPts val="0"/>
              </a:spcBef>
              <a:buNone/>
            </a:pPr>
            <a:r>
              <a:rPr lang="en-US" sz="2800" b="1" dirty="0">
                <a:solidFill>
                  <a:srgbClr val="C00000"/>
                </a:solidFill>
                <a:ea typeface="+mn-lt"/>
                <a:cs typeface="+mn-lt"/>
              </a:rPr>
              <a:t>The product shows pronounced intra-quarter fluctuations, with Q1 demand historically dipping. While a decline is forecasted for 2026 Q1, the longer-term trend continues upward. This part warrants closer observation alongside Goodrich Bangali’s demand signals.</a:t>
            </a:r>
          </a:p>
        </p:txBody>
      </p:sp>
      <p:pic>
        <p:nvPicPr>
          <p:cNvPr id="5" name="Picture 4" descr="A screenshot of a computer&#10;&#10;AI-generated content may be incorrect.">
            <a:extLst>
              <a:ext uri="{FF2B5EF4-FFF2-40B4-BE49-F238E27FC236}">
                <a16:creationId xmlns:a16="http://schemas.microsoft.com/office/drawing/2014/main" id="{0393E84E-1E3F-FAF2-EFE6-4C6CAEA1A833}"/>
              </a:ext>
            </a:extLst>
          </p:cNvPr>
          <p:cNvPicPr>
            <a:picLocks noChangeAspect="1"/>
          </p:cNvPicPr>
          <p:nvPr/>
        </p:nvPicPr>
        <p:blipFill>
          <a:blip r:embed="rId2"/>
          <a:stretch>
            <a:fillRect/>
          </a:stretch>
        </p:blipFill>
        <p:spPr>
          <a:xfrm>
            <a:off x="1093788" y="976313"/>
            <a:ext cx="11083925" cy="8389121"/>
          </a:xfrm>
          <a:prstGeom prst="rect">
            <a:avLst/>
          </a:prstGeom>
        </p:spPr>
      </p:pic>
      <p:sp>
        <p:nvSpPr>
          <p:cNvPr id="9" name="Rectangle 8">
            <a:extLst>
              <a:ext uri="{FF2B5EF4-FFF2-40B4-BE49-F238E27FC236}">
                <a16:creationId xmlns:a16="http://schemas.microsoft.com/office/drawing/2014/main" id="{D292AAEC-1E25-084C-8EDD-72ACA827FFF8}"/>
              </a:ext>
            </a:extLst>
          </p:cNvPr>
          <p:cNvSpPr/>
          <p:nvPr/>
        </p:nvSpPr>
        <p:spPr>
          <a:xfrm>
            <a:off x="8479832" y="3095684"/>
            <a:ext cx="3486150" cy="1708150"/>
          </a:xfrm>
          <a:prstGeom prst="rect">
            <a:avLst/>
          </a:prstGeom>
          <a:noFill/>
          <a:ln w="28575">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Arrow: Left 10">
            <a:extLst>
              <a:ext uri="{FF2B5EF4-FFF2-40B4-BE49-F238E27FC236}">
                <a16:creationId xmlns:a16="http://schemas.microsoft.com/office/drawing/2014/main" id="{4A16AC1E-16BC-B6B8-EF84-3600D3EEB4FF}"/>
              </a:ext>
            </a:extLst>
          </p:cNvPr>
          <p:cNvSpPr/>
          <p:nvPr/>
        </p:nvSpPr>
        <p:spPr>
          <a:xfrm rot="21047161">
            <a:off x="12148291" y="2836232"/>
            <a:ext cx="978408" cy="484632"/>
          </a:xfrm>
          <a:prstGeom prst="leftArrow">
            <a:avLst/>
          </a:prstGeom>
          <a:solidFill>
            <a:srgbClr val="FFC000"/>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3F592610-A54A-DD45-F4F0-B49F1290FCAF}"/>
              </a:ext>
            </a:extLst>
          </p:cNvPr>
          <p:cNvSpPr txBox="1"/>
          <p:nvPr/>
        </p:nvSpPr>
        <p:spPr>
          <a:xfrm>
            <a:off x="13159187" y="2565073"/>
            <a:ext cx="3674691" cy="830997"/>
          </a:xfrm>
          <a:prstGeom prst="rect">
            <a:avLst/>
          </a:prstGeom>
          <a:noFill/>
          <a:ln>
            <a:solidFill>
              <a:srgbClr val="FFC000"/>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ea typeface="Calibri"/>
                <a:cs typeface="Calibri"/>
              </a:rPr>
              <a:t>Median Confidence ensures trustworthy forecasts.</a:t>
            </a:r>
            <a:endParaRPr lang="en-US" sz="2400" dirty="0"/>
          </a:p>
        </p:txBody>
      </p:sp>
      <p:sp>
        <p:nvSpPr>
          <p:cNvPr id="8" name="TextBox 7">
            <a:extLst>
              <a:ext uri="{FF2B5EF4-FFF2-40B4-BE49-F238E27FC236}">
                <a16:creationId xmlns:a16="http://schemas.microsoft.com/office/drawing/2014/main" id="{4A2CF699-2865-6107-F8D1-C5C40DEB4C49}"/>
              </a:ext>
            </a:extLst>
          </p:cNvPr>
          <p:cNvSpPr txBox="1"/>
          <p:nvPr/>
        </p:nvSpPr>
        <p:spPr>
          <a:xfrm>
            <a:off x="1219767" y="9549653"/>
            <a:ext cx="16041865" cy="584775"/>
          </a:xfrm>
          <a:prstGeom prst="rect">
            <a:avLst/>
          </a:prstGeom>
          <a:noFill/>
          <a:ln w="28575">
            <a:solidFill>
              <a:srgbClr val="00323D"/>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dirty="0">
                <a:solidFill>
                  <a:srgbClr val="C00000"/>
                </a:solidFill>
                <a:ea typeface="Calibri"/>
                <a:cs typeface="Calibri"/>
              </a:rPr>
              <a:t>Seasonal dips are normal—track Goodrich Bangalore closely as their demand drives this part.</a:t>
            </a:r>
            <a:endParaRPr lang="en-US" sz="2800" dirty="0">
              <a:solidFill>
                <a:srgbClr val="C00000"/>
              </a:solidFill>
            </a:endParaRPr>
          </a:p>
        </p:txBody>
      </p:sp>
      <p:sp>
        <p:nvSpPr>
          <p:cNvPr id="6" name="Text Placeholder 3">
            <a:extLst>
              <a:ext uri="{FF2B5EF4-FFF2-40B4-BE49-F238E27FC236}">
                <a16:creationId xmlns:a16="http://schemas.microsoft.com/office/drawing/2014/main" id="{747EAA68-678F-CF5B-A58C-6C8FB77C3DE9}"/>
              </a:ext>
            </a:extLst>
          </p:cNvPr>
          <p:cNvSpPr txBox="1">
            <a:spLocks/>
          </p:cNvSpPr>
          <p:nvPr/>
        </p:nvSpPr>
        <p:spPr>
          <a:xfrm>
            <a:off x="530902" y="319419"/>
            <a:ext cx="15242497" cy="790646"/>
          </a:xfrm>
          <a:prstGeom prst="rect">
            <a:avLst/>
          </a:prstGeom>
        </p:spPr>
        <p:txBody>
          <a:bodyPr lIns="91440" tIns="45720" rIns="91440" bIns="45720" anchor="t"/>
          <a:lstStyle>
            <a:lvl1pPr marL="514350" indent="-514350" algn="l" defTabSz="685800" rtl="0" eaLnBrk="1" latinLnBrk="0" hangingPunct="1">
              <a:spcBef>
                <a:spcPct val="20000"/>
              </a:spcBef>
              <a:buFont typeface="Arial"/>
              <a:buChar char="•"/>
              <a:defRPr sz="4800" kern="1200">
                <a:solidFill>
                  <a:schemeClr val="tx1"/>
                </a:solidFill>
                <a:latin typeface="+mn-lt"/>
                <a:ea typeface="+mn-ea"/>
                <a:cs typeface="+mn-cs"/>
              </a:defRPr>
            </a:lvl1pPr>
            <a:lvl2pPr marL="1114425" indent="-428625" algn="l" defTabSz="685800" rtl="0" eaLnBrk="1" latinLnBrk="0" hangingPunct="1">
              <a:spcBef>
                <a:spcPct val="20000"/>
              </a:spcBef>
              <a:buFont typeface="Arial"/>
              <a:buChar char="–"/>
              <a:defRPr sz="4200" kern="1200">
                <a:solidFill>
                  <a:schemeClr val="tx1"/>
                </a:solidFill>
                <a:latin typeface="+mn-lt"/>
                <a:ea typeface="+mn-ea"/>
                <a:cs typeface="+mn-cs"/>
              </a:defRPr>
            </a:lvl2pPr>
            <a:lvl3pPr marL="1714500" indent="-342900" algn="l" defTabSz="685800" rtl="0" eaLnBrk="1" latinLnBrk="0" hangingPunct="1">
              <a:spcBef>
                <a:spcPct val="20000"/>
              </a:spcBef>
              <a:buFont typeface="Arial"/>
              <a:buChar char="•"/>
              <a:defRPr sz="3600" kern="1200">
                <a:solidFill>
                  <a:schemeClr val="tx1"/>
                </a:solidFill>
                <a:latin typeface="+mn-lt"/>
                <a:ea typeface="+mn-ea"/>
                <a:cs typeface="+mn-cs"/>
              </a:defRPr>
            </a:lvl3pPr>
            <a:lvl4pPr marL="2400300" indent="-342900" algn="l" defTabSz="685800" rtl="0" eaLnBrk="1" latinLnBrk="0" hangingPunct="1">
              <a:spcBef>
                <a:spcPct val="20000"/>
              </a:spcBef>
              <a:buFont typeface="Arial"/>
              <a:buChar char="–"/>
              <a:defRPr sz="3000" kern="1200">
                <a:solidFill>
                  <a:schemeClr val="tx1"/>
                </a:solidFill>
                <a:latin typeface="+mn-lt"/>
                <a:ea typeface="+mn-ea"/>
                <a:cs typeface="+mn-cs"/>
              </a:defRPr>
            </a:lvl4pPr>
            <a:lvl5pPr marL="3086100" indent="-342900" algn="l" defTabSz="685800" rtl="0" eaLnBrk="1" latinLnBrk="0" hangingPunct="1">
              <a:spcBef>
                <a:spcPct val="20000"/>
              </a:spcBef>
              <a:buFont typeface="Arial"/>
              <a:buChar char="»"/>
              <a:defRPr sz="3000" kern="1200">
                <a:solidFill>
                  <a:schemeClr val="tx1"/>
                </a:solidFill>
                <a:latin typeface="+mn-lt"/>
                <a:ea typeface="+mn-ea"/>
                <a:cs typeface="+mn-cs"/>
              </a:defRPr>
            </a:lvl5pPr>
            <a:lvl6pPr marL="3771900" indent="-342900" algn="l" defTabSz="685800" rtl="0" eaLnBrk="1" latinLnBrk="0" hangingPunct="1">
              <a:spcBef>
                <a:spcPct val="20000"/>
              </a:spcBef>
              <a:buFont typeface="Arial"/>
              <a:buChar char="•"/>
              <a:defRPr sz="3000" kern="1200">
                <a:solidFill>
                  <a:schemeClr val="tx1"/>
                </a:solidFill>
                <a:latin typeface="+mn-lt"/>
                <a:ea typeface="+mn-ea"/>
                <a:cs typeface="+mn-cs"/>
              </a:defRPr>
            </a:lvl6pPr>
            <a:lvl7pPr marL="4457700" indent="-342900" algn="l" defTabSz="685800" rtl="0" eaLnBrk="1" latinLnBrk="0" hangingPunct="1">
              <a:spcBef>
                <a:spcPct val="20000"/>
              </a:spcBef>
              <a:buFont typeface="Arial"/>
              <a:buChar char="•"/>
              <a:defRPr sz="3000" kern="1200">
                <a:solidFill>
                  <a:schemeClr val="tx1"/>
                </a:solidFill>
                <a:latin typeface="+mn-lt"/>
                <a:ea typeface="+mn-ea"/>
                <a:cs typeface="+mn-cs"/>
              </a:defRPr>
            </a:lvl7pPr>
            <a:lvl8pPr marL="5143500" indent="-342900" algn="l" defTabSz="685800" rtl="0" eaLnBrk="1" latinLnBrk="0" hangingPunct="1">
              <a:spcBef>
                <a:spcPct val="20000"/>
              </a:spcBef>
              <a:buFont typeface="Arial"/>
              <a:buChar char="•"/>
              <a:defRPr sz="3000" kern="1200">
                <a:solidFill>
                  <a:schemeClr val="tx1"/>
                </a:solidFill>
                <a:latin typeface="+mn-lt"/>
                <a:ea typeface="+mn-ea"/>
                <a:cs typeface="+mn-cs"/>
              </a:defRPr>
            </a:lvl8pPr>
            <a:lvl9pPr marL="5829300" indent="-342900" algn="l" defTabSz="685800" rtl="0" eaLnBrk="1" latinLnBrk="0" hangingPunct="1">
              <a:spcBef>
                <a:spcPct val="20000"/>
              </a:spcBef>
              <a:buFont typeface="Arial"/>
              <a:buChar char="•"/>
              <a:defRPr sz="3000" kern="1200">
                <a:solidFill>
                  <a:schemeClr val="tx1"/>
                </a:solidFill>
                <a:latin typeface="+mn-lt"/>
                <a:ea typeface="+mn-ea"/>
                <a:cs typeface="+mn-cs"/>
              </a:defRPr>
            </a:lvl9pPr>
          </a:lstStyle>
          <a:p>
            <a:pPr marL="0" indent="0" algn="ctr">
              <a:buNone/>
            </a:pPr>
            <a:r>
              <a:rPr lang="en-US" sz="4000" b="1" dirty="0">
                <a:solidFill>
                  <a:srgbClr val="7030A0"/>
                </a:solidFill>
                <a:ea typeface="+mn-lt"/>
                <a:cs typeface="+mn-lt"/>
              </a:rPr>
              <a:t>Forecast Analysis: Collins Aerospace- Medium Confidence Parts</a:t>
            </a:r>
            <a:endParaRPr lang="en-US" sz="4000" b="1" dirty="0">
              <a:solidFill>
                <a:srgbClr val="7030A0"/>
              </a:solidFill>
              <a:ea typeface="Calibri"/>
              <a:cs typeface="Calibri"/>
            </a:endParaRPr>
          </a:p>
        </p:txBody>
      </p:sp>
    </p:spTree>
    <p:extLst>
      <p:ext uri="{BB962C8B-B14F-4D97-AF65-F5344CB8AC3E}">
        <p14:creationId xmlns:p14="http://schemas.microsoft.com/office/powerpoint/2010/main" val="7476666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320C9F-02B2-2391-724D-F297BDF208A6}"/>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86421A4-0B67-66B4-7023-78B0B82C59AC}"/>
              </a:ext>
            </a:extLst>
          </p:cNvPr>
          <p:cNvSpPr>
            <a:spLocks noGrp="1"/>
          </p:cNvSpPr>
          <p:nvPr>
            <p:ph type="sldNum" idx="14"/>
          </p:nvPr>
        </p:nvSpPr>
        <p:spPr>
          <a:xfrm>
            <a:off x="17619260" y="9929883"/>
            <a:ext cx="573206" cy="45719"/>
          </a:xfrm>
        </p:spPr>
        <p:txBody>
          <a:bodyPr/>
          <a:lstStyle/>
          <a:p>
            <a:pPr algn="r"/>
            <a:fld id="{00000000-1234-1234-1234-123412341234}" type="slidenum">
              <a:rPr lang="en" sz="1950"/>
              <a:pPr algn="r"/>
              <a:t>25</a:t>
            </a:fld>
            <a:endParaRPr lang="en" sz="1950"/>
          </a:p>
        </p:txBody>
      </p:sp>
      <p:sp>
        <p:nvSpPr>
          <p:cNvPr id="4" name="Rectangle 3">
            <a:extLst>
              <a:ext uri="{FF2B5EF4-FFF2-40B4-BE49-F238E27FC236}">
                <a16:creationId xmlns:a16="http://schemas.microsoft.com/office/drawing/2014/main" id="{2BF57282-D478-33B7-CEE7-BF1B392D25A3}"/>
              </a:ext>
            </a:extLst>
          </p:cNvPr>
          <p:cNvSpPr/>
          <p:nvPr/>
        </p:nvSpPr>
        <p:spPr>
          <a:xfrm>
            <a:off x="-207034" y="0"/>
            <a:ext cx="737937" cy="10287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 name="Content Placeholder 4">
            <a:extLst>
              <a:ext uri="{FF2B5EF4-FFF2-40B4-BE49-F238E27FC236}">
                <a16:creationId xmlns:a16="http://schemas.microsoft.com/office/drawing/2014/main" id="{DA2CC04F-C82E-A851-3798-179DC83FD389}"/>
              </a:ext>
            </a:extLst>
          </p:cNvPr>
          <p:cNvSpPr txBox="1">
            <a:spLocks/>
          </p:cNvSpPr>
          <p:nvPr/>
        </p:nvSpPr>
        <p:spPr>
          <a:xfrm>
            <a:off x="11944050" y="1235030"/>
            <a:ext cx="4947012" cy="4122853"/>
          </a:xfrm>
          <a:prstGeom prst="rect">
            <a:avLst/>
          </a:prstGeom>
          <a:noFill/>
          <a:ln w="28575" cap="flat" cmpd="sng" algn="ctr">
            <a:solidFill>
              <a:schemeClr val="tx1">
                <a:lumMod val="50000"/>
                <a:lumOff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t" anchorCtr="0">
            <a:normAutofit lnSpcReduction="10000"/>
          </a:bodyPr>
          <a:lstStyle>
            <a:lvl1pPr marL="342900" indent="-342900" algn="l" defTabSz="457200" rtl="0" eaLnBrk="1" latinLnBrk="0" hangingPunct="1">
              <a:spcBef>
                <a:spcPct val="20000"/>
              </a:spcBef>
              <a:buClr>
                <a:srgbClr val="FFB932"/>
              </a:buClr>
              <a:buFont typeface="Wingdings" panose="05000000000000000000" pitchFamily="2" charset="2"/>
              <a:buChar char="§"/>
              <a:defRPr sz="2000" kern="1200">
                <a:solidFill>
                  <a:schemeClr val="lt1"/>
                </a:solidFill>
                <a:latin typeface="+mn-lt"/>
                <a:ea typeface="+mn-ea"/>
                <a:cs typeface="+mn-cs"/>
              </a:defRPr>
            </a:lvl1pPr>
            <a:lvl2pPr marL="742950" indent="-285750" algn="l" defTabSz="457200" rtl="0" eaLnBrk="1" latinLnBrk="0" hangingPunct="1">
              <a:spcBef>
                <a:spcPct val="20000"/>
              </a:spcBef>
              <a:buClr>
                <a:schemeClr val="tx1">
                  <a:lumMod val="75000"/>
                </a:schemeClr>
              </a:buClr>
              <a:buFont typeface="Arial" panose="020B0604020202020204" pitchFamily="34" charset="0"/>
              <a:buChar char="•"/>
              <a:defRPr sz="1800" kern="1200">
                <a:solidFill>
                  <a:schemeClr val="lt1"/>
                </a:solidFill>
                <a:latin typeface="+mn-lt"/>
                <a:ea typeface="+mn-ea"/>
                <a:cs typeface="+mn-cs"/>
              </a:defRPr>
            </a:lvl2pPr>
            <a:lvl3pPr marL="1143000" indent="-228600" algn="l" defTabSz="457200" rtl="0" eaLnBrk="1" latinLnBrk="0" hangingPunct="1">
              <a:spcBef>
                <a:spcPct val="20000"/>
              </a:spcBef>
              <a:buFont typeface="Helvetica" panose="020B0604020202020204" pitchFamily="34" charset="0"/>
              <a:buChar char="˗"/>
              <a:defRPr sz="1600" kern="1200">
                <a:solidFill>
                  <a:schemeClr val="lt1"/>
                </a:solidFill>
                <a:latin typeface="+mn-lt"/>
                <a:ea typeface="+mn-ea"/>
                <a:cs typeface="+mn-cs"/>
              </a:defRPr>
            </a:lvl3pPr>
            <a:lvl4pPr marL="1600200" indent="-228600" algn="l" defTabSz="457200" rtl="0" eaLnBrk="1" latinLnBrk="0" hangingPunct="1">
              <a:spcBef>
                <a:spcPct val="20000"/>
              </a:spcBef>
              <a:buFont typeface="Arial"/>
              <a:buChar char="–"/>
              <a:defRPr sz="1600" kern="1200">
                <a:solidFill>
                  <a:schemeClr val="lt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lt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lt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lt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lt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lt1"/>
                </a:solidFill>
                <a:latin typeface="+mn-lt"/>
                <a:ea typeface="+mn-ea"/>
                <a:cs typeface="+mn-cs"/>
              </a:defRPr>
            </a:lvl9pPr>
          </a:lstStyle>
          <a:p>
            <a:pPr marL="0" indent="0">
              <a:lnSpc>
                <a:spcPct val="120000"/>
              </a:lnSpc>
              <a:spcBef>
                <a:spcPts val="0"/>
              </a:spcBef>
              <a:buNone/>
            </a:pPr>
            <a:r>
              <a:rPr lang="en-US" sz="3200" b="1" dirty="0">
                <a:solidFill>
                  <a:srgbClr val="C00000"/>
                </a:solidFill>
                <a:ea typeface="+mn-lt"/>
                <a:cs typeface="+mn-lt"/>
              </a:rPr>
              <a:t>These parts exhibit low forecast confidence due to a small sample size. As more data becomes available, the underlying trend will become clearer and model accuracy will improve.</a:t>
            </a:r>
          </a:p>
        </p:txBody>
      </p:sp>
      <p:pic>
        <p:nvPicPr>
          <p:cNvPr id="6" name="Picture 5" descr="A screenshot of a computer&#10;&#10;AI-generated content may be incorrect.">
            <a:extLst>
              <a:ext uri="{FF2B5EF4-FFF2-40B4-BE49-F238E27FC236}">
                <a16:creationId xmlns:a16="http://schemas.microsoft.com/office/drawing/2014/main" id="{8FEA1596-0CD2-4FA3-92B7-0DB4A9239EDD}"/>
              </a:ext>
            </a:extLst>
          </p:cNvPr>
          <p:cNvPicPr>
            <a:picLocks noChangeAspect="1"/>
          </p:cNvPicPr>
          <p:nvPr/>
        </p:nvPicPr>
        <p:blipFill>
          <a:blip r:embed="rId2"/>
          <a:stretch>
            <a:fillRect/>
          </a:stretch>
        </p:blipFill>
        <p:spPr>
          <a:xfrm>
            <a:off x="1136651" y="905584"/>
            <a:ext cx="6742620" cy="4345866"/>
          </a:xfrm>
          <a:prstGeom prst="rect">
            <a:avLst/>
          </a:prstGeom>
        </p:spPr>
      </p:pic>
      <p:pic>
        <p:nvPicPr>
          <p:cNvPr id="8" name="Picture 7" descr="A screenshot of a computer&#10;&#10;AI-generated content may be incorrect.">
            <a:extLst>
              <a:ext uri="{FF2B5EF4-FFF2-40B4-BE49-F238E27FC236}">
                <a16:creationId xmlns:a16="http://schemas.microsoft.com/office/drawing/2014/main" id="{3B0EEF42-9A50-CEF3-CEB1-ACAB77924E49}"/>
              </a:ext>
            </a:extLst>
          </p:cNvPr>
          <p:cNvPicPr>
            <a:picLocks noChangeAspect="1"/>
          </p:cNvPicPr>
          <p:nvPr/>
        </p:nvPicPr>
        <p:blipFill>
          <a:blip r:embed="rId3"/>
          <a:stretch>
            <a:fillRect/>
          </a:stretch>
        </p:blipFill>
        <p:spPr>
          <a:xfrm>
            <a:off x="1136650" y="5257800"/>
            <a:ext cx="6886575" cy="3778250"/>
          </a:xfrm>
          <a:prstGeom prst="rect">
            <a:avLst/>
          </a:prstGeom>
        </p:spPr>
      </p:pic>
      <p:sp>
        <p:nvSpPr>
          <p:cNvPr id="10" name="Rectangle 9">
            <a:extLst>
              <a:ext uri="{FF2B5EF4-FFF2-40B4-BE49-F238E27FC236}">
                <a16:creationId xmlns:a16="http://schemas.microsoft.com/office/drawing/2014/main" id="{EDA4B283-7F66-9709-2405-5BC52A366032}"/>
              </a:ext>
            </a:extLst>
          </p:cNvPr>
          <p:cNvSpPr/>
          <p:nvPr/>
        </p:nvSpPr>
        <p:spPr>
          <a:xfrm>
            <a:off x="5765800" y="1876425"/>
            <a:ext cx="2279650" cy="1057275"/>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8663458-0970-154A-4838-584109243A9C}"/>
              </a:ext>
            </a:extLst>
          </p:cNvPr>
          <p:cNvSpPr/>
          <p:nvPr/>
        </p:nvSpPr>
        <p:spPr>
          <a:xfrm>
            <a:off x="5718174" y="6083300"/>
            <a:ext cx="2279650" cy="1057275"/>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 name="Straight Arrow Connector 11">
            <a:extLst>
              <a:ext uri="{FF2B5EF4-FFF2-40B4-BE49-F238E27FC236}">
                <a16:creationId xmlns:a16="http://schemas.microsoft.com/office/drawing/2014/main" id="{177FDBBB-3367-E5E9-CFD6-E51922D458A3}"/>
              </a:ext>
            </a:extLst>
          </p:cNvPr>
          <p:cNvCxnSpPr/>
          <p:nvPr/>
        </p:nvCxnSpPr>
        <p:spPr>
          <a:xfrm flipV="1">
            <a:off x="8067675" y="3314700"/>
            <a:ext cx="1263650" cy="2990850"/>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51E483CA-A92E-8B1B-7613-3F99F0F97CEB}"/>
              </a:ext>
            </a:extLst>
          </p:cNvPr>
          <p:cNvCxnSpPr>
            <a:cxnSpLocks/>
          </p:cNvCxnSpPr>
          <p:nvPr/>
        </p:nvCxnSpPr>
        <p:spPr>
          <a:xfrm flipV="1">
            <a:off x="8051799" y="2409825"/>
            <a:ext cx="1422400" cy="6350"/>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3DDD1A22-2FBC-3C6E-185A-9888158EAC22}"/>
              </a:ext>
            </a:extLst>
          </p:cNvPr>
          <p:cNvSpPr txBox="1"/>
          <p:nvPr/>
        </p:nvSpPr>
        <p:spPr>
          <a:xfrm>
            <a:off x="9474048" y="2274404"/>
            <a:ext cx="2281597" cy="1015663"/>
          </a:xfrm>
          <a:prstGeom prst="rect">
            <a:avLst/>
          </a:prstGeom>
          <a:noFill/>
          <a:ln>
            <a:solidFill>
              <a:srgbClr val="FF0000"/>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a:ea typeface="Calibri"/>
                <a:cs typeface="Calibri"/>
              </a:rPr>
              <a:t>Lower Confidence requires more data feeding</a:t>
            </a:r>
            <a:endParaRPr lang="en-US" sz="2000" b="1"/>
          </a:p>
        </p:txBody>
      </p:sp>
      <p:pic>
        <p:nvPicPr>
          <p:cNvPr id="16" name="Graphic 15" descr="Clipboard Partially Checked with solid fill">
            <a:extLst>
              <a:ext uri="{FF2B5EF4-FFF2-40B4-BE49-F238E27FC236}">
                <a16:creationId xmlns:a16="http://schemas.microsoft.com/office/drawing/2014/main" id="{FBFA2915-7521-7D38-B9EC-BC5F5E28EA7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941175" y="5432425"/>
            <a:ext cx="2152650" cy="2136775"/>
          </a:xfrm>
          <a:prstGeom prst="rect">
            <a:avLst/>
          </a:prstGeom>
        </p:spPr>
      </p:pic>
      <p:pic>
        <p:nvPicPr>
          <p:cNvPr id="17" name="Graphic 16" descr="Blockchain outline">
            <a:extLst>
              <a:ext uri="{FF2B5EF4-FFF2-40B4-BE49-F238E27FC236}">
                <a16:creationId xmlns:a16="http://schemas.microsoft.com/office/drawing/2014/main" id="{5A01DBD8-FF0F-739D-E984-C4FAEFCD489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226550" y="5432425"/>
            <a:ext cx="2136775" cy="2136775"/>
          </a:xfrm>
          <a:prstGeom prst="rect">
            <a:avLst/>
          </a:prstGeom>
        </p:spPr>
      </p:pic>
      <p:pic>
        <p:nvPicPr>
          <p:cNvPr id="18" name="Graphic 17" descr="Bar chart with solid fill">
            <a:extLst>
              <a:ext uri="{FF2B5EF4-FFF2-40B4-BE49-F238E27FC236}">
                <a16:creationId xmlns:a16="http://schemas.microsoft.com/office/drawing/2014/main" id="{CA6057F7-7755-CCF2-48D5-5AE83677210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4830425" y="5432425"/>
            <a:ext cx="2136775" cy="2136775"/>
          </a:xfrm>
          <a:prstGeom prst="rect">
            <a:avLst/>
          </a:prstGeom>
        </p:spPr>
      </p:pic>
      <p:sp>
        <p:nvSpPr>
          <p:cNvPr id="19" name="Plus Sign 18">
            <a:extLst>
              <a:ext uri="{FF2B5EF4-FFF2-40B4-BE49-F238E27FC236}">
                <a16:creationId xmlns:a16="http://schemas.microsoft.com/office/drawing/2014/main" id="{89BB320D-4C2F-EC5F-D1ED-2CCA30AB6D7B}"/>
              </a:ext>
            </a:extLst>
          </p:cNvPr>
          <p:cNvSpPr/>
          <p:nvPr/>
        </p:nvSpPr>
        <p:spPr>
          <a:xfrm>
            <a:off x="11226800" y="6146800"/>
            <a:ext cx="914400" cy="914400"/>
          </a:xfrm>
          <a:prstGeom prst="mathPlus">
            <a:avLst/>
          </a:prstGeom>
          <a:solidFill>
            <a:srgbClr val="7030A0"/>
          </a:solidFill>
          <a:ln>
            <a:solidFill>
              <a:srgbClr val="7030A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Equals 19">
            <a:extLst>
              <a:ext uri="{FF2B5EF4-FFF2-40B4-BE49-F238E27FC236}">
                <a16:creationId xmlns:a16="http://schemas.microsoft.com/office/drawing/2014/main" id="{D4607783-2100-4169-FEAE-25A0D5A2631E}"/>
              </a:ext>
            </a:extLst>
          </p:cNvPr>
          <p:cNvSpPr/>
          <p:nvPr/>
        </p:nvSpPr>
        <p:spPr>
          <a:xfrm>
            <a:off x="13909675" y="6146800"/>
            <a:ext cx="914400" cy="914400"/>
          </a:xfrm>
          <a:prstGeom prst="mathEqual">
            <a:avLst/>
          </a:prstGeom>
          <a:solidFill>
            <a:srgbClr val="7030A0"/>
          </a:solidFill>
          <a:ln>
            <a:solidFill>
              <a:srgbClr val="7030A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2" name="TextBox 21">
            <a:extLst>
              <a:ext uri="{FF2B5EF4-FFF2-40B4-BE49-F238E27FC236}">
                <a16:creationId xmlns:a16="http://schemas.microsoft.com/office/drawing/2014/main" id="{8A48E662-4FC8-A643-20BA-81E66DA805D1}"/>
              </a:ext>
            </a:extLst>
          </p:cNvPr>
          <p:cNvSpPr txBox="1"/>
          <p:nvPr/>
        </p:nvSpPr>
        <p:spPr>
          <a:xfrm>
            <a:off x="9747843" y="7568517"/>
            <a:ext cx="1470588"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3200" b="1">
                <a:ea typeface="Calibri"/>
                <a:cs typeface="Calibri"/>
              </a:rPr>
              <a:t>Model</a:t>
            </a:r>
            <a:endParaRPr lang="en-US" sz="3200" b="1"/>
          </a:p>
        </p:txBody>
      </p:sp>
      <p:sp>
        <p:nvSpPr>
          <p:cNvPr id="23" name="TextBox 22">
            <a:extLst>
              <a:ext uri="{FF2B5EF4-FFF2-40B4-BE49-F238E27FC236}">
                <a16:creationId xmlns:a16="http://schemas.microsoft.com/office/drawing/2014/main" id="{E8FA7668-A60D-A8BF-C045-0050F82E16DD}"/>
              </a:ext>
            </a:extLst>
          </p:cNvPr>
          <p:cNvSpPr txBox="1"/>
          <p:nvPr/>
        </p:nvSpPr>
        <p:spPr>
          <a:xfrm>
            <a:off x="12525967" y="7568517"/>
            <a:ext cx="1470588"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3200" b="1">
                <a:ea typeface="Calibri"/>
                <a:cs typeface="Calibri"/>
              </a:rPr>
              <a:t>Data</a:t>
            </a:r>
            <a:endParaRPr lang="en-US" sz="3200" b="1"/>
          </a:p>
        </p:txBody>
      </p:sp>
      <p:sp>
        <p:nvSpPr>
          <p:cNvPr id="24" name="TextBox 23">
            <a:extLst>
              <a:ext uri="{FF2B5EF4-FFF2-40B4-BE49-F238E27FC236}">
                <a16:creationId xmlns:a16="http://schemas.microsoft.com/office/drawing/2014/main" id="{2FBBB19B-61EE-810D-F37E-DCF4FBD665AF}"/>
              </a:ext>
            </a:extLst>
          </p:cNvPr>
          <p:cNvSpPr txBox="1"/>
          <p:nvPr/>
        </p:nvSpPr>
        <p:spPr>
          <a:xfrm>
            <a:off x="15256467" y="7393892"/>
            <a:ext cx="2137338" cy="109309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b="1">
                <a:ea typeface="Calibri"/>
                <a:cs typeface="Calibri"/>
              </a:rPr>
              <a:t>Reliable Forecast</a:t>
            </a:r>
          </a:p>
        </p:txBody>
      </p:sp>
      <p:sp>
        <p:nvSpPr>
          <p:cNvPr id="5" name="TextBox 4">
            <a:extLst>
              <a:ext uri="{FF2B5EF4-FFF2-40B4-BE49-F238E27FC236}">
                <a16:creationId xmlns:a16="http://schemas.microsoft.com/office/drawing/2014/main" id="{989ECBE4-B087-B5A1-336B-DA33B6423096}"/>
              </a:ext>
            </a:extLst>
          </p:cNvPr>
          <p:cNvSpPr txBox="1"/>
          <p:nvPr/>
        </p:nvSpPr>
        <p:spPr>
          <a:xfrm>
            <a:off x="800328" y="9151034"/>
            <a:ext cx="17347440" cy="646331"/>
          </a:xfrm>
          <a:prstGeom prst="rect">
            <a:avLst/>
          </a:prstGeom>
          <a:noFill/>
          <a:ln w="28575">
            <a:solidFill>
              <a:srgbClr val="00323D"/>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dirty="0">
                <a:solidFill>
                  <a:srgbClr val="C00000"/>
                </a:solidFill>
                <a:ea typeface="Calibri"/>
                <a:cs typeface="Calibri"/>
              </a:rPr>
              <a:t>Low confidence reflects limited history—continue feeding data to improve model accuracy.</a:t>
            </a:r>
            <a:endParaRPr lang="en-US" sz="3200" dirty="0">
              <a:solidFill>
                <a:srgbClr val="C00000"/>
              </a:solidFill>
            </a:endParaRPr>
          </a:p>
        </p:txBody>
      </p:sp>
      <p:sp>
        <p:nvSpPr>
          <p:cNvPr id="9" name="Text Placeholder 3">
            <a:extLst>
              <a:ext uri="{FF2B5EF4-FFF2-40B4-BE49-F238E27FC236}">
                <a16:creationId xmlns:a16="http://schemas.microsoft.com/office/drawing/2014/main" id="{BBFB6050-5D0F-2A80-F851-201423834C55}"/>
              </a:ext>
            </a:extLst>
          </p:cNvPr>
          <p:cNvSpPr txBox="1">
            <a:spLocks/>
          </p:cNvSpPr>
          <p:nvPr/>
        </p:nvSpPr>
        <p:spPr>
          <a:xfrm>
            <a:off x="797717" y="187254"/>
            <a:ext cx="13111958" cy="790646"/>
          </a:xfrm>
          <a:prstGeom prst="rect">
            <a:avLst/>
          </a:prstGeom>
        </p:spPr>
        <p:txBody>
          <a:bodyPr lIns="91440" tIns="45720" rIns="91440" bIns="45720" anchor="t"/>
          <a:lstStyle>
            <a:lvl1pPr marL="514350" indent="-514350" algn="l" defTabSz="685800" rtl="0" eaLnBrk="1" latinLnBrk="0" hangingPunct="1">
              <a:spcBef>
                <a:spcPct val="20000"/>
              </a:spcBef>
              <a:buFont typeface="Arial"/>
              <a:buChar char="•"/>
              <a:defRPr sz="4800" kern="1200">
                <a:solidFill>
                  <a:schemeClr val="tx1"/>
                </a:solidFill>
                <a:latin typeface="+mn-lt"/>
                <a:ea typeface="+mn-ea"/>
                <a:cs typeface="+mn-cs"/>
              </a:defRPr>
            </a:lvl1pPr>
            <a:lvl2pPr marL="1114425" indent="-428625" algn="l" defTabSz="685800" rtl="0" eaLnBrk="1" latinLnBrk="0" hangingPunct="1">
              <a:spcBef>
                <a:spcPct val="20000"/>
              </a:spcBef>
              <a:buFont typeface="Arial"/>
              <a:buChar char="–"/>
              <a:defRPr sz="4200" kern="1200">
                <a:solidFill>
                  <a:schemeClr val="tx1"/>
                </a:solidFill>
                <a:latin typeface="+mn-lt"/>
                <a:ea typeface="+mn-ea"/>
                <a:cs typeface="+mn-cs"/>
              </a:defRPr>
            </a:lvl2pPr>
            <a:lvl3pPr marL="1714500" indent="-342900" algn="l" defTabSz="685800" rtl="0" eaLnBrk="1" latinLnBrk="0" hangingPunct="1">
              <a:spcBef>
                <a:spcPct val="20000"/>
              </a:spcBef>
              <a:buFont typeface="Arial"/>
              <a:buChar char="•"/>
              <a:defRPr sz="3600" kern="1200">
                <a:solidFill>
                  <a:schemeClr val="tx1"/>
                </a:solidFill>
                <a:latin typeface="+mn-lt"/>
                <a:ea typeface="+mn-ea"/>
                <a:cs typeface="+mn-cs"/>
              </a:defRPr>
            </a:lvl3pPr>
            <a:lvl4pPr marL="2400300" indent="-342900" algn="l" defTabSz="685800" rtl="0" eaLnBrk="1" latinLnBrk="0" hangingPunct="1">
              <a:spcBef>
                <a:spcPct val="20000"/>
              </a:spcBef>
              <a:buFont typeface="Arial"/>
              <a:buChar char="–"/>
              <a:defRPr sz="3000" kern="1200">
                <a:solidFill>
                  <a:schemeClr val="tx1"/>
                </a:solidFill>
                <a:latin typeface="+mn-lt"/>
                <a:ea typeface="+mn-ea"/>
                <a:cs typeface="+mn-cs"/>
              </a:defRPr>
            </a:lvl4pPr>
            <a:lvl5pPr marL="3086100" indent="-342900" algn="l" defTabSz="685800" rtl="0" eaLnBrk="1" latinLnBrk="0" hangingPunct="1">
              <a:spcBef>
                <a:spcPct val="20000"/>
              </a:spcBef>
              <a:buFont typeface="Arial"/>
              <a:buChar char="»"/>
              <a:defRPr sz="3000" kern="1200">
                <a:solidFill>
                  <a:schemeClr val="tx1"/>
                </a:solidFill>
                <a:latin typeface="+mn-lt"/>
                <a:ea typeface="+mn-ea"/>
                <a:cs typeface="+mn-cs"/>
              </a:defRPr>
            </a:lvl5pPr>
            <a:lvl6pPr marL="3771900" indent="-342900" algn="l" defTabSz="685800" rtl="0" eaLnBrk="1" latinLnBrk="0" hangingPunct="1">
              <a:spcBef>
                <a:spcPct val="20000"/>
              </a:spcBef>
              <a:buFont typeface="Arial"/>
              <a:buChar char="•"/>
              <a:defRPr sz="3000" kern="1200">
                <a:solidFill>
                  <a:schemeClr val="tx1"/>
                </a:solidFill>
                <a:latin typeface="+mn-lt"/>
                <a:ea typeface="+mn-ea"/>
                <a:cs typeface="+mn-cs"/>
              </a:defRPr>
            </a:lvl6pPr>
            <a:lvl7pPr marL="4457700" indent="-342900" algn="l" defTabSz="685800" rtl="0" eaLnBrk="1" latinLnBrk="0" hangingPunct="1">
              <a:spcBef>
                <a:spcPct val="20000"/>
              </a:spcBef>
              <a:buFont typeface="Arial"/>
              <a:buChar char="•"/>
              <a:defRPr sz="3000" kern="1200">
                <a:solidFill>
                  <a:schemeClr val="tx1"/>
                </a:solidFill>
                <a:latin typeface="+mn-lt"/>
                <a:ea typeface="+mn-ea"/>
                <a:cs typeface="+mn-cs"/>
              </a:defRPr>
            </a:lvl7pPr>
            <a:lvl8pPr marL="5143500" indent="-342900" algn="l" defTabSz="685800" rtl="0" eaLnBrk="1" latinLnBrk="0" hangingPunct="1">
              <a:spcBef>
                <a:spcPct val="20000"/>
              </a:spcBef>
              <a:buFont typeface="Arial"/>
              <a:buChar char="•"/>
              <a:defRPr sz="3000" kern="1200">
                <a:solidFill>
                  <a:schemeClr val="tx1"/>
                </a:solidFill>
                <a:latin typeface="+mn-lt"/>
                <a:ea typeface="+mn-ea"/>
                <a:cs typeface="+mn-cs"/>
              </a:defRPr>
            </a:lvl8pPr>
            <a:lvl9pPr marL="5829300" indent="-342900" algn="l" defTabSz="685800" rtl="0" eaLnBrk="1" latinLnBrk="0" hangingPunct="1">
              <a:spcBef>
                <a:spcPct val="20000"/>
              </a:spcBef>
              <a:buFont typeface="Arial"/>
              <a:buChar char="•"/>
              <a:defRPr sz="3000" kern="1200">
                <a:solidFill>
                  <a:schemeClr val="tx1"/>
                </a:solidFill>
                <a:latin typeface="+mn-lt"/>
                <a:ea typeface="+mn-ea"/>
                <a:cs typeface="+mn-cs"/>
              </a:defRPr>
            </a:lvl9pPr>
          </a:lstStyle>
          <a:p>
            <a:pPr marL="0" indent="0" algn="ctr">
              <a:buNone/>
            </a:pPr>
            <a:r>
              <a:rPr lang="en-US" sz="4000" b="1" dirty="0">
                <a:solidFill>
                  <a:srgbClr val="7030A0"/>
                </a:solidFill>
                <a:ea typeface="+mn-lt"/>
                <a:cs typeface="+mn-lt"/>
              </a:rPr>
              <a:t>Forecast Analysis: Collins Aerospace- Low Confidence Parts</a:t>
            </a:r>
            <a:endParaRPr lang="en-US" sz="4000" b="1" dirty="0">
              <a:solidFill>
                <a:srgbClr val="7030A0"/>
              </a:solidFill>
              <a:ea typeface="Calibri"/>
              <a:cs typeface="Calibri"/>
            </a:endParaRPr>
          </a:p>
        </p:txBody>
      </p:sp>
    </p:spTree>
    <p:extLst>
      <p:ext uri="{BB962C8B-B14F-4D97-AF65-F5344CB8AC3E}">
        <p14:creationId xmlns:p14="http://schemas.microsoft.com/office/powerpoint/2010/main" val="6491120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a:extLst>
            <a:ext uri="{FF2B5EF4-FFF2-40B4-BE49-F238E27FC236}">
              <a16:creationId xmlns:a16="http://schemas.microsoft.com/office/drawing/2014/main" id="{4C1BE60A-E196-D1C5-EDF0-3C60A8B5D958}"/>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EB2DEE5-E891-2D33-69B6-12A721915C53}"/>
              </a:ext>
            </a:extLst>
          </p:cNvPr>
          <p:cNvSpPr>
            <a:spLocks noGrp="1"/>
          </p:cNvSpPr>
          <p:nvPr>
            <p:ph type="sldNum" idx="11"/>
          </p:nvPr>
        </p:nvSpPr>
        <p:spPr>
          <a:xfrm flipH="1">
            <a:off x="17100644" y="9822425"/>
            <a:ext cx="504967" cy="107459"/>
          </a:xfrm>
        </p:spPr>
        <p:txBody>
          <a:bodyPr/>
          <a:lstStyle/>
          <a:p>
            <a:pPr algn="r"/>
            <a:fld id="{00000000-1234-1234-1234-123412341234}" type="slidenum">
              <a:rPr lang="en" sz="1950"/>
              <a:pPr algn="r"/>
              <a:t>26</a:t>
            </a:fld>
            <a:endParaRPr lang="en" sz="1950"/>
          </a:p>
        </p:txBody>
      </p:sp>
      <p:sp>
        <p:nvSpPr>
          <p:cNvPr id="4" name="Rectangle 3">
            <a:extLst>
              <a:ext uri="{FF2B5EF4-FFF2-40B4-BE49-F238E27FC236}">
                <a16:creationId xmlns:a16="http://schemas.microsoft.com/office/drawing/2014/main" id="{DAEC49A4-820B-F712-0E6A-AF59BFCF6462}"/>
              </a:ext>
            </a:extLst>
          </p:cNvPr>
          <p:cNvSpPr/>
          <p:nvPr/>
        </p:nvSpPr>
        <p:spPr>
          <a:xfrm>
            <a:off x="-207034" y="0"/>
            <a:ext cx="737937" cy="10287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 name="Content Placeholder 4">
            <a:extLst>
              <a:ext uri="{FF2B5EF4-FFF2-40B4-BE49-F238E27FC236}">
                <a16:creationId xmlns:a16="http://schemas.microsoft.com/office/drawing/2014/main" id="{68162EE2-019B-688B-AE51-E4A4904DE4EE}"/>
              </a:ext>
            </a:extLst>
          </p:cNvPr>
          <p:cNvSpPr txBox="1">
            <a:spLocks/>
          </p:cNvSpPr>
          <p:nvPr/>
        </p:nvSpPr>
        <p:spPr>
          <a:xfrm>
            <a:off x="1273673" y="8369715"/>
            <a:ext cx="16079454" cy="1452710"/>
          </a:xfrm>
          <a:prstGeom prst="rect">
            <a:avLst/>
          </a:prstGeom>
          <a:noFill/>
          <a:ln w="6350" cap="flat" cmpd="sng" algn="ctr">
            <a:solidFill>
              <a:schemeClr val="tx1">
                <a:lumMod val="50000"/>
                <a:lumOff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t" anchorCtr="0">
            <a:normAutofit/>
          </a:bodyPr>
          <a:lstStyle>
            <a:lvl1pPr marL="342900" indent="-342900" algn="l" defTabSz="457200" rtl="0" eaLnBrk="1" latinLnBrk="0" hangingPunct="1">
              <a:spcBef>
                <a:spcPct val="20000"/>
              </a:spcBef>
              <a:buClr>
                <a:srgbClr val="FFB932"/>
              </a:buClr>
              <a:buFont typeface="Wingdings" panose="05000000000000000000" pitchFamily="2" charset="2"/>
              <a:buChar char="§"/>
              <a:defRPr sz="2000" kern="1200">
                <a:solidFill>
                  <a:schemeClr val="lt1"/>
                </a:solidFill>
                <a:latin typeface="+mn-lt"/>
                <a:ea typeface="+mn-ea"/>
                <a:cs typeface="+mn-cs"/>
              </a:defRPr>
            </a:lvl1pPr>
            <a:lvl2pPr marL="742950" indent="-285750" algn="l" defTabSz="457200" rtl="0" eaLnBrk="1" latinLnBrk="0" hangingPunct="1">
              <a:spcBef>
                <a:spcPct val="20000"/>
              </a:spcBef>
              <a:buClr>
                <a:schemeClr val="tx1">
                  <a:lumMod val="75000"/>
                </a:schemeClr>
              </a:buClr>
              <a:buFont typeface="Arial" panose="020B0604020202020204" pitchFamily="34" charset="0"/>
              <a:buChar char="•"/>
              <a:defRPr sz="1800" kern="1200">
                <a:solidFill>
                  <a:schemeClr val="lt1"/>
                </a:solidFill>
                <a:latin typeface="+mn-lt"/>
                <a:ea typeface="+mn-ea"/>
                <a:cs typeface="+mn-cs"/>
              </a:defRPr>
            </a:lvl2pPr>
            <a:lvl3pPr marL="1143000" indent="-228600" algn="l" defTabSz="457200" rtl="0" eaLnBrk="1" latinLnBrk="0" hangingPunct="1">
              <a:spcBef>
                <a:spcPct val="20000"/>
              </a:spcBef>
              <a:buFont typeface="Helvetica" panose="020B0604020202020204" pitchFamily="34" charset="0"/>
              <a:buChar char="˗"/>
              <a:defRPr sz="1600" kern="1200">
                <a:solidFill>
                  <a:schemeClr val="lt1"/>
                </a:solidFill>
                <a:latin typeface="+mn-lt"/>
                <a:ea typeface="+mn-ea"/>
                <a:cs typeface="+mn-cs"/>
              </a:defRPr>
            </a:lvl3pPr>
            <a:lvl4pPr marL="1600200" indent="-228600" algn="l" defTabSz="457200" rtl="0" eaLnBrk="1" latinLnBrk="0" hangingPunct="1">
              <a:spcBef>
                <a:spcPct val="20000"/>
              </a:spcBef>
              <a:buFont typeface="Arial"/>
              <a:buChar char="–"/>
              <a:defRPr sz="1600" kern="1200">
                <a:solidFill>
                  <a:schemeClr val="lt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lt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lt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lt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lt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lt1"/>
                </a:solidFill>
                <a:latin typeface="+mn-lt"/>
                <a:ea typeface="+mn-ea"/>
                <a:cs typeface="+mn-cs"/>
              </a:defRPr>
            </a:lvl9pPr>
          </a:lstStyle>
          <a:p>
            <a:pPr marL="0" indent="0" algn="ctr">
              <a:lnSpc>
                <a:spcPct val="120000"/>
              </a:lnSpc>
              <a:spcBef>
                <a:spcPts val="0"/>
              </a:spcBef>
              <a:buClrTx/>
              <a:buNone/>
            </a:pPr>
            <a:r>
              <a:rPr lang="en-US" sz="3600" b="1" dirty="0">
                <a:solidFill>
                  <a:srgbClr val="C00000"/>
                </a:solidFill>
                <a:cs typeface="Arial"/>
              </a:rPr>
              <a:t>Focus on regular forecast reviews, anticipating demand shifts, and early engagement with key accounts.</a:t>
            </a:r>
          </a:p>
        </p:txBody>
      </p:sp>
      <p:sp>
        <p:nvSpPr>
          <p:cNvPr id="6" name="Content Placeholder 2">
            <a:extLst>
              <a:ext uri="{FF2B5EF4-FFF2-40B4-BE49-F238E27FC236}">
                <a16:creationId xmlns:a16="http://schemas.microsoft.com/office/drawing/2014/main" id="{CFA5EDFC-6354-D002-1F48-203D74B7AA2B}"/>
              </a:ext>
            </a:extLst>
          </p:cNvPr>
          <p:cNvSpPr txBox="1">
            <a:spLocks/>
          </p:cNvSpPr>
          <p:nvPr/>
        </p:nvSpPr>
        <p:spPr>
          <a:xfrm>
            <a:off x="1273673" y="1917285"/>
            <a:ext cx="14700335" cy="6755230"/>
          </a:xfrm>
          <a:prstGeom prst="rect">
            <a:avLst/>
          </a:prstGeom>
        </p:spPr>
        <p:txBody>
          <a:bodyPr lIns="91440" tIns="45720" rIns="91440" bIns="45720" anchor="t"/>
          <a:lstStyle>
            <a:lvl1pPr marL="514350" indent="-514350" algn="l" defTabSz="685800" rtl="0" eaLnBrk="1" latinLnBrk="0" hangingPunct="1">
              <a:spcBef>
                <a:spcPct val="20000"/>
              </a:spcBef>
              <a:buFont typeface="Arial"/>
              <a:buChar char="•"/>
              <a:defRPr sz="4800" kern="1200">
                <a:solidFill>
                  <a:schemeClr val="tx1"/>
                </a:solidFill>
                <a:latin typeface="+mn-lt"/>
                <a:ea typeface="+mn-ea"/>
                <a:cs typeface="+mn-cs"/>
              </a:defRPr>
            </a:lvl1pPr>
            <a:lvl2pPr marL="1114425" indent="-428625" algn="l" defTabSz="685800" rtl="0" eaLnBrk="1" latinLnBrk="0" hangingPunct="1">
              <a:spcBef>
                <a:spcPct val="20000"/>
              </a:spcBef>
              <a:buFont typeface="Arial"/>
              <a:buChar char="–"/>
              <a:defRPr sz="4200" kern="1200">
                <a:solidFill>
                  <a:schemeClr val="tx1"/>
                </a:solidFill>
                <a:latin typeface="+mn-lt"/>
                <a:ea typeface="+mn-ea"/>
                <a:cs typeface="+mn-cs"/>
              </a:defRPr>
            </a:lvl2pPr>
            <a:lvl3pPr marL="1714500" indent="-342900" algn="l" defTabSz="685800" rtl="0" eaLnBrk="1" latinLnBrk="0" hangingPunct="1">
              <a:spcBef>
                <a:spcPct val="20000"/>
              </a:spcBef>
              <a:buFont typeface="Arial"/>
              <a:buChar char="•"/>
              <a:defRPr sz="3600" kern="1200">
                <a:solidFill>
                  <a:schemeClr val="tx1"/>
                </a:solidFill>
                <a:latin typeface="+mn-lt"/>
                <a:ea typeface="+mn-ea"/>
                <a:cs typeface="+mn-cs"/>
              </a:defRPr>
            </a:lvl3pPr>
            <a:lvl4pPr marL="2400300" indent="-342900" algn="l" defTabSz="685800" rtl="0" eaLnBrk="1" latinLnBrk="0" hangingPunct="1">
              <a:spcBef>
                <a:spcPct val="20000"/>
              </a:spcBef>
              <a:buFont typeface="Arial"/>
              <a:buChar char="–"/>
              <a:defRPr sz="3000" kern="1200">
                <a:solidFill>
                  <a:schemeClr val="tx1"/>
                </a:solidFill>
                <a:latin typeface="+mn-lt"/>
                <a:ea typeface="+mn-ea"/>
                <a:cs typeface="+mn-cs"/>
              </a:defRPr>
            </a:lvl4pPr>
            <a:lvl5pPr marL="3086100" indent="-342900" algn="l" defTabSz="685800" rtl="0" eaLnBrk="1" latinLnBrk="0" hangingPunct="1">
              <a:spcBef>
                <a:spcPct val="20000"/>
              </a:spcBef>
              <a:buFont typeface="Arial"/>
              <a:buChar char="»"/>
              <a:defRPr sz="3000" kern="1200">
                <a:solidFill>
                  <a:schemeClr val="tx1"/>
                </a:solidFill>
                <a:latin typeface="+mn-lt"/>
                <a:ea typeface="+mn-ea"/>
                <a:cs typeface="+mn-cs"/>
              </a:defRPr>
            </a:lvl5pPr>
            <a:lvl6pPr marL="3771900" indent="-342900" algn="l" defTabSz="685800" rtl="0" eaLnBrk="1" latinLnBrk="0" hangingPunct="1">
              <a:spcBef>
                <a:spcPct val="20000"/>
              </a:spcBef>
              <a:buFont typeface="Arial"/>
              <a:buChar char="•"/>
              <a:defRPr sz="3000" kern="1200">
                <a:solidFill>
                  <a:schemeClr val="tx1"/>
                </a:solidFill>
                <a:latin typeface="+mn-lt"/>
                <a:ea typeface="+mn-ea"/>
                <a:cs typeface="+mn-cs"/>
              </a:defRPr>
            </a:lvl6pPr>
            <a:lvl7pPr marL="4457700" indent="-342900" algn="l" defTabSz="685800" rtl="0" eaLnBrk="1" latinLnBrk="0" hangingPunct="1">
              <a:spcBef>
                <a:spcPct val="20000"/>
              </a:spcBef>
              <a:buFont typeface="Arial"/>
              <a:buChar char="•"/>
              <a:defRPr sz="3000" kern="1200">
                <a:solidFill>
                  <a:schemeClr val="tx1"/>
                </a:solidFill>
                <a:latin typeface="+mn-lt"/>
                <a:ea typeface="+mn-ea"/>
                <a:cs typeface="+mn-cs"/>
              </a:defRPr>
            </a:lvl7pPr>
            <a:lvl8pPr marL="5143500" indent="-342900" algn="l" defTabSz="685800" rtl="0" eaLnBrk="1" latinLnBrk="0" hangingPunct="1">
              <a:spcBef>
                <a:spcPct val="20000"/>
              </a:spcBef>
              <a:buFont typeface="Arial"/>
              <a:buChar char="•"/>
              <a:defRPr sz="3000" kern="1200">
                <a:solidFill>
                  <a:schemeClr val="tx1"/>
                </a:solidFill>
                <a:latin typeface="+mn-lt"/>
                <a:ea typeface="+mn-ea"/>
                <a:cs typeface="+mn-cs"/>
              </a:defRPr>
            </a:lvl8pPr>
            <a:lvl9pPr marL="5829300" indent="-342900" algn="l" defTabSz="685800" rtl="0" eaLnBrk="1" latinLnBrk="0" hangingPunct="1">
              <a:spcBef>
                <a:spcPct val="20000"/>
              </a:spcBef>
              <a:buFont typeface="Arial"/>
              <a:buChar char="•"/>
              <a:defRPr sz="3000" kern="1200">
                <a:solidFill>
                  <a:schemeClr val="tx1"/>
                </a:solidFill>
                <a:latin typeface="+mn-lt"/>
                <a:ea typeface="+mn-ea"/>
                <a:cs typeface="+mn-cs"/>
              </a:defRPr>
            </a:lvl9pPr>
          </a:lstStyle>
          <a:p>
            <a:pPr fontAlgn="base"/>
            <a:r>
              <a:rPr lang="en-US" sz="3200" b="1" dirty="0"/>
              <a:t>Establish Quarterly Forecast Reviews​</a:t>
            </a:r>
          </a:p>
          <a:p>
            <a:pPr marL="0" indent="0" fontAlgn="base">
              <a:buNone/>
            </a:pPr>
            <a:r>
              <a:rPr lang="en-US" sz="2800" dirty="0"/>
              <a:t>Set up quarterly forecast review process using line charts to visualize trends and detect forecast changes.  When possible, refresh customer forecast making a blended forecast available.</a:t>
            </a:r>
            <a:endParaRPr lang="en-US" sz="2800" dirty="0">
              <a:ea typeface="Calibri"/>
              <a:cs typeface="Calibri"/>
            </a:endParaRPr>
          </a:p>
          <a:p>
            <a:pPr marL="0" indent="0" fontAlgn="base">
              <a:buNone/>
            </a:pPr>
            <a:endParaRPr lang="en-US" sz="2800" dirty="0"/>
          </a:p>
          <a:p>
            <a:pPr fontAlgn="base"/>
            <a:r>
              <a:rPr lang="en-US" sz="3200" b="1" dirty="0"/>
              <a:t>Anticipate Demand Shifts  </a:t>
            </a:r>
            <a:endParaRPr lang="en-US" sz="3200" b="1" dirty="0">
              <a:ea typeface="Calibri"/>
              <a:cs typeface="Calibri"/>
            </a:endParaRPr>
          </a:p>
          <a:p>
            <a:pPr marL="0" indent="0" fontAlgn="base">
              <a:buNone/>
            </a:pPr>
            <a:r>
              <a:rPr lang="en-US" sz="2800" dirty="0"/>
              <a:t>Start by reviewing forecasts for top parts and capturing the current forecast trend. Anticipate demand shifts and adjust production proactively.</a:t>
            </a:r>
            <a:endParaRPr lang="en-US" sz="2800" dirty="0">
              <a:ea typeface="Calibri"/>
              <a:cs typeface="Calibri"/>
            </a:endParaRPr>
          </a:p>
          <a:p>
            <a:pPr marL="0" indent="0" fontAlgn="base">
              <a:buNone/>
            </a:pPr>
            <a:endParaRPr lang="en-US" sz="2800" dirty="0"/>
          </a:p>
          <a:p>
            <a:pPr fontAlgn="base"/>
            <a:r>
              <a:rPr lang="en-US" sz="3200" b="1" dirty="0"/>
              <a:t>Address Flagged Sales Gaps</a:t>
            </a:r>
            <a:endParaRPr lang="en-US" sz="3200" b="1" dirty="0">
              <a:ea typeface="Calibri"/>
              <a:cs typeface="Calibri"/>
            </a:endParaRPr>
          </a:p>
          <a:p>
            <a:pPr marL="0" indent="0" fontAlgn="base">
              <a:buNone/>
            </a:pPr>
            <a:r>
              <a:rPr lang="en-US" sz="2800" dirty="0">
                <a:ea typeface="Calibri"/>
                <a:cs typeface="Calibri"/>
              </a:rPr>
              <a:t>Next set the Growth Target in the What If dashboard for top parts.</a:t>
            </a:r>
            <a:r>
              <a:rPr lang="en-US" sz="2800" dirty="0"/>
              <a:t>  Flag sales gaps (red) and apply upsell or bundling strategies to offset losses.  Engage key accounts early to assess demand changes, confirm discontinued parts, and explore alternative parts.</a:t>
            </a:r>
            <a:endParaRPr lang="en-US" sz="5400" dirty="0">
              <a:ea typeface="Calibri"/>
              <a:cs typeface="Calibri"/>
            </a:endParaRPr>
          </a:p>
          <a:p>
            <a:pPr marL="0" indent="0" fontAlgn="base">
              <a:buNone/>
            </a:pPr>
            <a:endParaRPr lang="en-US" sz="2800" dirty="0"/>
          </a:p>
          <a:p>
            <a:pPr marL="0" indent="0" fontAlgn="base">
              <a:buNone/>
            </a:pPr>
            <a:endParaRPr lang="en-US" sz="2800" dirty="0">
              <a:ea typeface="Calibri"/>
              <a:cs typeface="Calibri"/>
            </a:endParaRPr>
          </a:p>
        </p:txBody>
      </p:sp>
      <p:sp>
        <p:nvSpPr>
          <p:cNvPr id="5" name="TextBox 4">
            <a:extLst>
              <a:ext uri="{FF2B5EF4-FFF2-40B4-BE49-F238E27FC236}">
                <a16:creationId xmlns:a16="http://schemas.microsoft.com/office/drawing/2014/main" id="{1731ADCC-F155-9AD6-9C0D-42430981925F}"/>
              </a:ext>
            </a:extLst>
          </p:cNvPr>
          <p:cNvSpPr txBox="1"/>
          <p:nvPr/>
        </p:nvSpPr>
        <p:spPr>
          <a:xfrm>
            <a:off x="838200" y="850207"/>
            <a:ext cx="15288349" cy="707886"/>
          </a:xfrm>
          <a:prstGeom prst="rect">
            <a:avLst/>
          </a:prstGeom>
          <a:noFill/>
        </p:spPr>
        <p:txBody>
          <a:bodyPr wrap="square" lIns="91440" tIns="45720" rIns="91440" bIns="4572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4000" b="1" dirty="0">
                <a:solidFill>
                  <a:schemeClr val="accent6">
                    <a:lumMod val="75000"/>
                  </a:schemeClr>
                </a:solidFill>
                <a:ea typeface="Calibri"/>
                <a:cs typeface="Calibri"/>
              </a:rPr>
              <a:t>Forecast Analysis: Recommendations for Parts with Downward Trends</a:t>
            </a:r>
          </a:p>
        </p:txBody>
      </p:sp>
    </p:spTree>
    <p:extLst>
      <p:ext uri="{BB962C8B-B14F-4D97-AF65-F5344CB8AC3E}">
        <p14:creationId xmlns:p14="http://schemas.microsoft.com/office/powerpoint/2010/main" val="2306829511"/>
      </p:ext>
    </p:extLst>
  </p:cSld>
  <p:clrMapOvr>
    <a:overrideClrMapping bg1="lt1" tx1="dk1" bg2="lt2" tx2="dk2" accent1="accent1" accent2="accent2" accent3="accent3" accent4="accent4" accent5="accent5" accent6="accent6" hlink="hlink" folHlink="folHlink"/>
  </p:clrMapOvr>
</p:sld>
</file>

<file path=ppt/slides/slide2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a:extLst>
            <a:ext uri="{FF2B5EF4-FFF2-40B4-BE49-F238E27FC236}">
              <a16:creationId xmlns:a16="http://schemas.microsoft.com/office/drawing/2014/main" id="{9FBC7F3F-BB26-3927-BE3E-9D7BBB1ACAE7}"/>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C8BE908-0608-776F-C81F-C7782CDDDB8F}"/>
              </a:ext>
            </a:extLst>
          </p:cNvPr>
          <p:cNvSpPr>
            <a:spLocks noGrp="1"/>
          </p:cNvSpPr>
          <p:nvPr>
            <p:ph type="sldNum" idx="11"/>
          </p:nvPr>
        </p:nvSpPr>
        <p:spPr>
          <a:xfrm flipH="1">
            <a:off x="17100644" y="9822425"/>
            <a:ext cx="504967" cy="107459"/>
          </a:xfrm>
        </p:spPr>
        <p:txBody>
          <a:bodyPr/>
          <a:lstStyle/>
          <a:p>
            <a:pPr algn="r"/>
            <a:fld id="{00000000-1234-1234-1234-123412341234}" type="slidenum">
              <a:rPr lang="en" sz="1950"/>
              <a:pPr algn="r"/>
              <a:t>27</a:t>
            </a:fld>
            <a:endParaRPr lang="en" sz="1950"/>
          </a:p>
        </p:txBody>
      </p:sp>
      <p:sp>
        <p:nvSpPr>
          <p:cNvPr id="4" name="Rectangle 3">
            <a:extLst>
              <a:ext uri="{FF2B5EF4-FFF2-40B4-BE49-F238E27FC236}">
                <a16:creationId xmlns:a16="http://schemas.microsoft.com/office/drawing/2014/main" id="{E497E165-8CD2-8B53-4313-C380EB51F54E}"/>
              </a:ext>
            </a:extLst>
          </p:cNvPr>
          <p:cNvSpPr/>
          <p:nvPr/>
        </p:nvSpPr>
        <p:spPr>
          <a:xfrm>
            <a:off x="-207034" y="0"/>
            <a:ext cx="737937" cy="10287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aphicFrame>
        <p:nvGraphicFramePr>
          <p:cNvPr id="7" name="Table 6">
            <a:extLst>
              <a:ext uri="{FF2B5EF4-FFF2-40B4-BE49-F238E27FC236}">
                <a16:creationId xmlns:a16="http://schemas.microsoft.com/office/drawing/2014/main" id="{51752823-E15E-9585-AF9C-AFBFFC85529B}"/>
              </a:ext>
            </a:extLst>
          </p:cNvPr>
          <p:cNvGraphicFramePr>
            <a:graphicFrameLocks noGrp="1"/>
          </p:cNvGraphicFramePr>
          <p:nvPr>
            <p:extLst>
              <p:ext uri="{D42A27DB-BD31-4B8C-83A1-F6EECF244321}">
                <p14:modId xmlns:p14="http://schemas.microsoft.com/office/powerpoint/2010/main" val="4043438795"/>
              </p:ext>
            </p:extLst>
          </p:nvPr>
        </p:nvGraphicFramePr>
        <p:xfrm>
          <a:off x="821092" y="2370298"/>
          <a:ext cx="17019038" cy="7250136"/>
        </p:xfrm>
        <a:graphic>
          <a:graphicData uri="http://schemas.openxmlformats.org/drawingml/2006/table">
            <a:tbl>
              <a:tblPr>
                <a:tableStyleId>{E8B1032C-EA38-4F05-BA0D-38AFFFC7BED3}</a:tableStyleId>
              </a:tblPr>
              <a:tblGrid>
                <a:gridCol w="4254761">
                  <a:extLst>
                    <a:ext uri="{9D8B030D-6E8A-4147-A177-3AD203B41FA5}">
                      <a16:colId xmlns:a16="http://schemas.microsoft.com/office/drawing/2014/main" val="4021230415"/>
                    </a:ext>
                  </a:extLst>
                </a:gridCol>
                <a:gridCol w="3278841">
                  <a:extLst>
                    <a:ext uri="{9D8B030D-6E8A-4147-A177-3AD203B41FA5}">
                      <a16:colId xmlns:a16="http://schemas.microsoft.com/office/drawing/2014/main" val="2939285249"/>
                    </a:ext>
                  </a:extLst>
                </a:gridCol>
                <a:gridCol w="5938861">
                  <a:extLst>
                    <a:ext uri="{9D8B030D-6E8A-4147-A177-3AD203B41FA5}">
                      <a16:colId xmlns:a16="http://schemas.microsoft.com/office/drawing/2014/main" val="562765459"/>
                    </a:ext>
                  </a:extLst>
                </a:gridCol>
                <a:gridCol w="3546575">
                  <a:extLst>
                    <a:ext uri="{9D8B030D-6E8A-4147-A177-3AD203B41FA5}">
                      <a16:colId xmlns:a16="http://schemas.microsoft.com/office/drawing/2014/main" val="3864501858"/>
                    </a:ext>
                  </a:extLst>
                </a:gridCol>
              </a:tblGrid>
              <a:tr h="737730">
                <a:tc>
                  <a:txBody>
                    <a:bodyPr/>
                    <a:lstStyle/>
                    <a:p>
                      <a:pPr>
                        <a:buNone/>
                      </a:pPr>
                      <a:r>
                        <a:rPr lang="en-US" sz="3200" b="1" dirty="0"/>
                        <a:t>Tab</a:t>
                      </a:r>
                      <a:endParaRPr lang="en-US" sz="3200" dirty="0"/>
                    </a:p>
                  </a:txBody>
                  <a:tcPr marL="320040" marR="320040" marT="137160" marB="137160" anchor="ctr"/>
                </a:tc>
                <a:tc>
                  <a:txBody>
                    <a:bodyPr/>
                    <a:lstStyle/>
                    <a:p>
                      <a:pPr>
                        <a:buNone/>
                      </a:pPr>
                      <a:r>
                        <a:rPr lang="en-US" sz="3200" b="1"/>
                        <a:t>Title</a:t>
                      </a:r>
                      <a:endParaRPr lang="en-US" sz="3200"/>
                    </a:p>
                  </a:txBody>
                  <a:tcPr marL="320040" marR="320040" marT="137160" marB="137160" anchor="ctr"/>
                </a:tc>
                <a:tc>
                  <a:txBody>
                    <a:bodyPr/>
                    <a:lstStyle/>
                    <a:p>
                      <a:pPr>
                        <a:buNone/>
                      </a:pPr>
                      <a:r>
                        <a:rPr lang="en-US" sz="3200" b="1"/>
                        <a:t>Purpose</a:t>
                      </a:r>
                      <a:endParaRPr lang="en-US" sz="3200"/>
                    </a:p>
                  </a:txBody>
                  <a:tcPr marL="320040" marR="320040" marT="137160" marB="137160" anchor="ctr"/>
                </a:tc>
                <a:tc>
                  <a:txBody>
                    <a:bodyPr/>
                    <a:lstStyle/>
                    <a:p>
                      <a:pPr>
                        <a:buNone/>
                      </a:pPr>
                      <a:r>
                        <a:rPr lang="en-US" sz="3200" b="1"/>
                        <a:t>Key Audience</a:t>
                      </a:r>
                      <a:endParaRPr lang="en-US" sz="3200"/>
                    </a:p>
                  </a:txBody>
                  <a:tcPr marL="320040" marR="320040" marT="137160" marB="137160" anchor="ctr"/>
                </a:tc>
                <a:extLst>
                  <a:ext uri="{0D108BD9-81ED-4DB2-BD59-A6C34878D82A}">
                    <a16:rowId xmlns:a16="http://schemas.microsoft.com/office/drawing/2014/main" val="4066248620"/>
                  </a:ext>
                </a:extLst>
              </a:tr>
              <a:tr h="1763736">
                <a:tc>
                  <a:txBody>
                    <a:bodyPr/>
                    <a:lstStyle/>
                    <a:p>
                      <a:pPr algn="ctr">
                        <a:buNone/>
                      </a:pPr>
                      <a:r>
                        <a:rPr lang="en-US" sz="3200" b="1">
                          <a:solidFill>
                            <a:schemeClr val="tx1">
                              <a:lumMod val="95000"/>
                              <a:lumOff val="5000"/>
                            </a:schemeClr>
                          </a:solidFill>
                        </a:rPr>
                        <a:t>Overview</a:t>
                      </a:r>
                      <a:endParaRPr lang="en-US" sz="3200">
                        <a:solidFill>
                          <a:schemeClr val="tx1">
                            <a:lumMod val="95000"/>
                            <a:lumOff val="5000"/>
                          </a:schemeClr>
                        </a:solidFill>
                      </a:endParaRPr>
                    </a:p>
                  </a:txBody>
                  <a:tcPr marL="320040" marR="320040" marT="137160" marB="137160" anchor="ctr"/>
                </a:tc>
                <a:tc>
                  <a:txBody>
                    <a:bodyPr/>
                    <a:lstStyle/>
                    <a:p>
                      <a:pPr algn="ctr">
                        <a:buNone/>
                      </a:pPr>
                      <a:r>
                        <a:rPr lang="en-US" sz="3200" dirty="0">
                          <a:solidFill>
                            <a:schemeClr val="tx1">
                              <a:lumMod val="95000"/>
                              <a:lumOff val="5000"/>
                            </a:schemeClr>
                          </a:solidFill>
                        </a:rPr>
                        <a:t>Executive snapshot</a:t>
                      </a:r>
                    </a:p>
                  </a:txBody>
                  <a:tcPr marL="320040" marR="320040" marT="137160" marB="137160" anchor="ctr"/>
                </a:tc>
                <a:tc>
                  <a:txBody>
                    <a:bodyPr/>
                    <a:lstStyle/>
                    <a:p>
                      <a:pPr>
                        <a:buNone/>
                      </a:pPr>
                      <a:r>
                        <a:rPr lang="en-US" sz="3200" dirty="0">
                          <a:solidFill>
                            <a:srgbClr val="C00000"/>
                          </a:solidFill>
                        </a:rPr>
                        <a:t>Big-picture performance </a:t>
                      </a:r>
                      <a:r>
                        <a:rPr lang="en-US" sz="3200" dirty="0">
                          <a:solidFill>
                            <a:schemeClr val="tx1">
                              <a:lumMod val="95000"/>
                              <a:lumOff val="5000"/>
                            </a:schemeClr>
                          </a:solidFill>
                        </a:rPr>
                        <a:t>— combined </a:t>
                      </a:r>
                      <a:r>
                        <a:rPr lang="en-US" sz="3200" dirty="0" err="1">
                          <a:solidFill>
                            <a:schemeClr val="tx1">
                              <a:lumMod val="95000"/>
                              <a:lumOff val="5000"/>
                            </a:schemeClr>
                          </a:solidFill>
                        </a:rPr>
                        <a:t>SalesAmt</a:t>
                      </a:r>
                      <a:r>
                        <a:rPr lang="en-US" sz="3200" dirty="0">
                          <a:solidFill>
                            <a:schemeClr val="tx1">
                              <a:lumMod val="95000"/>
                              <a:lumOff val="5000"/>
                            </a:schemeClr>
                          </a:solidFill>
                        </a:rPr>
                        <a:t> &amp; </a:t>
                      </a:r>
                      <a:r>
                        <a:rPr lang="en-US" sz="3200" dirty="0" err="1">
                          <a:solidFill>
                            <a:schemeClr val="tx1">
                              <a:lumMod val="95000"/>
                              <a:lumOff val="5000"/>
                            </a:schemeClr>
                          </a:solidFill>
                        </a:rPr>
                        <a:t>ShipQty</a:t>
                      </a:r>
                      <a:r>
                        <a:rPr lang="en-US" sz="3200" dirty="0">
                          <a:solidFill>
                            <a:schemeClr val="tx1">
                              <a:lumMod val="95000"/>
                              <a:lumOff val="5000"/>
                            </a:schemeClr>
                          </a:solidFill>
                        </a:rPr>
                        <a:t> with confidence context</a:t>
                      </a:r>
                    </a:p>
                  </a:txBody>
                  <a:tcPr marL="320040" marR="320040" marT="137160" marB="137160" anchor="ctr"/>
                </a:tc>
                <a:tc>
                  <a:txBody>
                    <a:bodyPr/>
                    <a:lstStyle/>
                    <a:p>
                      <a:pPr>
                        <a:buNone/>
                      </a:pPr>
                      <a:r>
                        <a:rPr lang="en-US" sz="3200" dirty="0">
                          <a:solidFill>
                            <a:schemeClr val="tx1">
                              <a:lumMod val="95000"/>
                              <a:lumOff val="5000"/>
                            </a:schemeClr>
                          </a:solidFill>
                        </a:rPr>
                        <a:t>Leadership</a:t>
                      </a:r>
                    </a:p>
                  </a:txBody>
                  <a:tcPr marL="320040" marR="320040" marT="137160" marB="137160" anchor="ctr"/>
                </a:tc>
                <a:extLst>
                  <a:ext uri="{0D108BD9-81ED-4DB2-BD59-A6C34878D82A}">
                    <a16:rowId xmlns:a16="http://schemas.microsoft.com/office/drawing/2014/main" val="1799202973"/>
                  </a:ext>
                </a:extLst>
              </a:tr>
              <a:tr h="1216368">
                <a:tc>
                  <a:txBody>
                    <a:bodyPr/>
                    <a:lstStyle/>
                    <a:p>
                      <a:pPr algn="ctr">
                        <a:buNone/>
                      </a:pPr>
                      <a:r>
                        <a:rPr lang="en-US" sz="3200" b="1">
                          <a:solidFill>
                            <a:schemeClr val="tx1">
                              <a:lumMod val="95000"/>
                              <a:lumOff val="5000"/>
                            </a:schemeClr>
                          </a:solidFill>
                        </a:rPr>
                        <a:t> Volume Forecasts</a:t>
                      </a:r>
                      <a:endParaRPr lang="en-US" sz="3200">
                        <a:solidFill>
                          <a:schemeClr val="tx1">
                            <a:lumMod val="95000"/>
                            <a:lumOff val="5000"/>
                          </a:schemeClr>
                        </a:solidFill>
                      </a:endParaRPr>
                    </a:p>
                  </a:txBody>
                  <a:tcPr marL="320040" marR="320040" marT="137160" marB="137160" anchor="ctr"/>
                </a:tc>
                <a:tc>
                  <a:txBody>
                    <a:bodyPr/>
                    <a:lstStyle/>
                    <a:p>
                      <a:pPr algn="ctr">
                        <a:buNone/>
                      </a:pPr>
                      <a:r>
                        <a:rPr lang="en-US" sz="3200" dirty="0">
                          <a:solidFill>
                            <a:schemeClr val="tx1">
                              <a:lumMod val="95000"/>
                              <a:lumOff val="5000"/>
                            </a:schemeClr>
                          </a:solidFill>
                        </a:rPr>
                        <a:t>Operational detail</a:t>
                      </a:r>
                    </a:p>
                  </a:txBody>
                  <a:tcPr marL="320040" marR="320040" marT="137160" marB="137160" anchor="ctr"/>
                </a:tc>
                <a:tc>
                  <a:txBody>
                    <a:bodyPr/>
                    <a:lstStyle/>
                    <a:p>
                      <a:pPr>
                        <a:buNone/>
                      </a:pPr>
                      <a:r>
                        <a:rPr lang="en-US" sz="3200">
                          <a:solidFill>
                            <a:schemeClr val="tx1">
                              <a:lumMod val="95000"/>
                              <a:lumOff val="5000"/>
                            </a:schemeClr>
                          </a:solidFill>
                        </a:rPr>
                        <a:t>Deep dive on </a:t>
                      </a:r>
                      <a:r>
                        <a:rPr lang="en-US" sz="3200">
                          <a:solidFill>
                            <a:srgbClr val="C00000"/>
                          </a:solidFill>
                        </a:rPr>
                        <a:t>ShipQty</a:t>
                      </a:r>
                      <a:r>
                        <a:rPr lang="en-US" sz="3200">
                          <a:solidFill>
                            <a:schemeClr val="tx1">
                              <a:lumMod val="95000"/>
                              <a:lumOff val="5000"/>
                            </a:schemeClr>
                          </a:solidFill>
                        </a:rPr>
                        <a:t> (volumes, confidence, regions)</a:t>
                      </a:r>
                    </a:p>
                  </a:txBody>
                  <a:tcPr marL="320040" marR="320040" marT="137160" marB="137160" anchor="ctr"/>
                </a:tc>
                <a:tc>
                  <a:txBody>
                    <a:bodyPr/>
                    <a:lstStyle/>
                    <a:p>
                      <a:pPr>
                        <a:buNone/>
                      </a:pPr>
                      <a:r>
                        <a:rPr lang="en-US" sz="3200">
                          <a:solidFill>
                            <a:schemeClr val="tx1">
                              <a:lumMod val="95000"/>
                              <a:lumOff val="5000"/>
                            </a:schemeClr>
                          </a:solidFill>
                        </a:rPr>
                        <a:t>Operations / Planning</a:t>
                      </a:r>
                    </a:p>
                  </a:txBody>
                  <a:tcPr marL="320040" marR="320040" marT="137160" marB="137160" anchor="ctr"/>
                </a:tc>
                <a:extLst>
                  <a:ext uri="{0D108BD9-81ED-4DB2-BD59-A6C34878D82A}">
                    <a16:rowId xmlns:a16="http://schemas.microsoft.com/office/drawing/2014/main" val="3841933259"/>
                  </a:ext>
                </a:extLst>
              </a:tr>
              <a:tr h="1682024">
                <a:tc>
                  <a:txBody>
                    <a:bodyPr/>
                    <a:lstStyle/>
                    <a:p>
                      <a:pPr algn="ctr">
                        <a:buNone/>
                      </a:pPr>
                      <a:r>
                        <a:rPr lang="en-US" sz="3200" b="1">
                          <a:solidFill>
                            <a:schemeClr val="tx1">
                              <a:lumMod val="95000"/>
                              <a:lumOff val="5000"/>
                            </a:schemeClr>
                          </a:solidFill>
                        </a:rPr>
                        <a:t>Sales Forecasts</a:t>
                      </a:r>
                      <a:endParaRPr lang="en-US" sz="3200">
                        <a:solidFill>
                          <a:schemeClr val="tx1">
                            <a:lumMod val="95000"/>
                            <a:lumOff val="5000"/>
                          </a:schemeClr>
                        </a:solidFill>
                      </a:endParaRPr>
                    </a:p>
                  </a:txBody>
                  <a:tcPr marL="320040" marR="320040" marT="137160" marB="137160" anchor="ctr"/>
                </a:tc>
                <a:tc>
                  <a:txBody>
                    <a:bodyPr/>
                    <a:lstStyle/>
                    <a:p>
                      <a:pPr algn="ctr">
                        <a:buNone/>
                      </a:pPr>
                      <a:r>
                        <a:rPr lang="en-US" sz="3200" dirty="0">
                          <a:solidFill>
                            <a:schemeClr val="tx1">
                              <a:lumMod val="95000"/>
                              <a:lumOff val="5000"/>
                            </a:schemeClr>
                          </a:solidFill>
                        </a:rPr>
                        <a:t>Revenue detail</a:t>
                      </a:r>
                    </a:p>
                  </a:txBody>
                  <a:tcPr marL="320040" marR="320040" marT="137160" marB="137160" anchor="ctr"/>
                </a:tc>
                <a:tc>
                  <a:txBody>
                    <a:bodyPr/>
                    <a:lstStyle/>
                    <a:p>
                      <a:pPr>
                        <a:buNone/>
                      </a:pPr>
                      <a:r>
                        <a:rPr lang="en-US" sz="3200">
                          <a:solidFill>
                            <a:schemeClr val="tx1">
                              <a:lumMod val="95000"/>
                              <a:lumOff val="5000"/>
                            </a:schemeClr>
                          </a:solidFill>
                        </a:rPr>
                        <a:t>Deep dive on </a:t>
                      </a:r>
                      <a:r>
                        <a:rPr lang="en-US" sz="3200">
                          <a:solidFill>
                            <a:srgbClr val="C00000"/>
                          </a:solidFill>
                        </a:rPr>
                        <a:t>SalesAmt</a:t>
                      </a:r>
                      <a:r>
                        <a:rPr lang="en-US" sz="3200">
                          <a:solidFill>
                            <a:schemeClr val="tx1">
                              <a:lumMod val="95000"/>
                              <a:lumOff val="5000"/>
                            </a:schemeClr>
                          </a:solidFill>
                        </a:rPr>
                        <a:t> (revenue trends, customers, categories)</a:t>
                      </a:r>
                    </a:p>
                  </a:txBody>
                  <a:tcPr marL="320040" marR="320040" marT="137160" marB="137160" anchor="ctr"/>
                </a:tc>
                <a:tc>
                  <a:txBody>
                    <a:bodyPr/>
                    <a:lstStyle/>
                    <a:p>
                      <a:pPr>
                        <a:buNone/>
                      </a:pPr>
                      <a:r>
                        <a:rPr lang="en-US" sz="3200">
                          <a:solidFill>
                            <a:schemeClr val="tx1">
                              <a:lumMod val="95000"/>
                              <a:lumOff val="5000"/>
                            </a:schemeClr>
                          </a:solidFill>
                        </a:rPr>
                        <a:t>Sales / Finance</a:t>
                      </a:r>
                    </a:p>
                  </a:txBody>
                  <a:tcPr marL="320040" marR="320040" marT="137160" marB="137160" anchor="ctr"/>
                </a:tc>
                <a:extLst>
                  <a:ext uri="{0D108BD9-81ED-4DB2-BD59-A6C34878D82A}">
                    <a16:rowId xmlns:a16="http://schemas.microsoft.com/office/drawing/2014/main" val="1065881263"/>
                  </a:ext>
                </a:extLst>
              </a:tr>
              <a:tr h="1682024">
                <a:tc>
                  <a:txBody>
                    <a:bodyPr/>
                    <a:lstStyle/>
                    <a:p>
                      <a:pPr algn="ctr">
                        <a:buNone/>
                      </a:pPr>
                      <a:r>
                        <a:rPr lang="en-US" sz="3200" b="1">
                          <a:solidFill>
                            <a:schemeClr val="tx1">
                              <a:lumMod val="65000"/>
                              <a:lumOff val="35000"/>
                            </a:schemeClr>
                          </a:solidFill>
                        </a:rPr>
                        <a:t>What-If  </a:t>
                      </a:r>
                    </a:p>
                  </a:txBody>
                  <a:tcPr marL="320040" marR="320040" marT="137160" marB="137160" anchor="ctr"/>
                </a:tc>
                <a:tc>
                  <a:txBody>
                    <a:bodyPr/>
                    <a:lstStyle/>
                    <a:p>
                      <a:pPr algn="ctr">
                        <a:buNone/>
                      </a:pPr>
                      <a:r>
                        <a:rPr lang="en-US" sz="3200" dirty="0">
                          <a:solidFill>
                            <a:schemeClr val="tx1">
                              <a:lumMod val="65000"/>
                              <a:lumOff val="35000"/>
                            </a:schemeClr>
                          </a:solidFill>
                        </a:rPr>
                        <a:t>Scenario Growth vs Forecast</a:t>
                      </a:r>
                    </a:p>
                  </a:txBody>
                  <a:tcPr marL="320040" marR="320040" marT="137160" marB="137160" anchor="ct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3200">
                          <a:solidFill>
                            <a:srgbClr val="C00000"/>
                          </a:solidFill>
                        </a:rPr>
                        <a:t>Revenue&amp; Volume target/playground</a:t>
                      </a:r>
                    </a:p>
                  </a:txBody>
                  <a:tcPr marL="320040" marR="320040" marT="137160" marB="137160" anchor="ctr"/>
                </a:tc>
                <a:tc>
                  <a:txBody>
                    <a:bodyPr/>
                    <a:lstStyle/>
                    <a:p>
                      <a:pPr>
                        <a:buNone/>
                      </a:pPr>
                      <a:r>
                        <a:rPr lang="en-US" sz="3200" dirty="0">
                          <a:solidFill>
                            <a:schemeClr val="tx1">
                              <a:lumMod val="65000"/>
                              <a:lumOff val="35000"/>
                            </a:schemeClr>
                          </a:solidFill>
                        </a:rPr>
                        <a:t>Leadership/Sales/Finance</a:t>
                      </a:r>
                    </a:p>
                  </a:txBody>
                  <a:tcPr marL="320040" marR="320040" marT="137160" marB="137160" anchor="ctr"/>
                </a:tc>
                <a:extLst>
                  <a:ext uri="{0D108BD9-81ED-4DB2-BD59-A6C34878D82A}">
                    <a16:rowId xmlns:a16="http://schemas.microsoft.com/office/drawing/2014/main" val="2498926293"/>
                  </a:ext>
                </a:extLst>
              </a:tr>
            </a:tbl>
          </a:graphicData>
        </a:graphic>
      </p:graphicFrame>
      <p:sp>
        <p:nvSpPr>
          <p:cNvPr id="8" name="TextBox 7">
            <a:extLst>
              <a:ext uri="{FF2B5EF4-FFF2-40B4-BE49-F238E27FC236}">
                <a16:creationId xmlns:a16="http://schemas.microsoft.com/office/drawing/2014/main" id="{B3C89AC1-862C-7B0A-FC0E-DF17F851D6CA}"/>
              </a:ext>
            </a:extLst>
          </p:cNvPr>
          <p:cNvSpPr txBox="1"/>
          <p:nvPr/>
        </p:nvSpPr>
        <p:spPr>
          <a:xfrm>
            <a:off x="2305206" y="1769474"/>
            <a:ext cx="11259172" cy="1077218"/>
          </a:xfrm>
          <a:prstGeom prst="rect">
            <a:avLst/>
          </a:prstGeom>
          <a:noFill/>
        </p:spPr>
        <p:txBody>
          <a:bodyPr wrap="none" rtlCol="0">
            <a:spAutoFit/>
          </a:bodyPr>
          <a:lstStyle/>
          <a:p>
            <a:r>
              <a:rPr lang="en-US" sz="3200" b="1" dirty="0"/>
              <a:t>- Overall Dashboard Flow (</a:t>
            </a:r>
            <a:r>
              <a:rPr lang="en-US" sz="3200" b="1" dirty="0">
                <a:solidFill>
                  <a:srgbClr val="C00000"/>
                </a:solidFill>
              </a:rPr>
              <a:t>Executive → Analytical → Operational</a:t>
            </a:r>
            <a:r>
              <a:rPr lang="en-US" sz="3200" b="1" dirty="0"/>
              <a:t>)</a:t>
            </a:r>
          </a:p>
          <a:p>
            <a:endParaRPr lang="en-US" sz="3200" dirty="0"/>
          </a:p>
        </p:txBody>
      </p:sp>
      <p:sp>
        <p:nvSpPr>
          <p:cNvPr id="9" name="TextBox 8">
            <a:extLst>
              <a:ext uri="{FF2B5EF4-FFF2-40B4-BE49-F238E27FC236}">
                <a16:creationId xmlns:a16="http://schemas.microsoft.com/office/drawing/2014/main" id="{7D0049B1-77C6-E488-9A34-3E68A0705C27}"/>
              </a:ext>
            </a:extLst>
          </p:cNvPr>
          <p:cNvSpPr txBox="1"/>
          <p:nvPr/>
        </p:nvSpPr>
        <p:spPr>
          <a:xfrm>
            <a:off x="-1282342" y="666566"/>
            <a:ext cx="12905953" cy="830997"/>
          </a:xfrm>
          <a:prstGeom prst="rect">
            <a:avLst/>
          </a:prstGeom>
          <a:noFill/>
        </p:spPr>
        <p:txBody>
          <a:bodyPr wrap="square" lIns="91440" tIns="45720" rIns="91440" bIns="45720" anchor="t">
            <a:spAutoFit/>
          </a:bodyPr>
          <a:lstStyle/>
          <a:p>
            <a:pPr algn="ctr"/>
            <a:r>
              <a:rPr lang="en-US" sz="4800" b="1" dirty="0">
                <a:solidFill>
                  <a:schemeClr val="accent6">
                    <a:lumMod val="75000"/>
                  </a:schemeClr>
                </a:solidFill>
              </a:rPr>
              <a:t>Forecast Power BI Dashboard</a:t>
            </a:r>
            <a:endParaRPr lang="en-US" dirty="0">
              <a:solidFill>
                <a:schemeClr val="accent6">
                  <a:lumMod val="75000"/>
                </a:schemeClr>
              </a:solidFill>
            </a:endParaRPr>
          </a:p>
        </p:txBody>
      </p:sp>
    </p:spTree>
    <p:extLst>
      <p:ext uri="{BB962C8B-B14F-4D97-AF65-F5344CB8AC3E}">
        <p14:creationId xmlns:p14="http://schemas.microsoft.com/office/powerpoint/2010/main" val="3071419217"/>
      </p:ext>
    </p:extLst>
  </p:cSld>
  <p:clrMapOvr>
    <a:overrideClrMapping bg1="lt1" tx1="dk1" bg2="lt2" tx2="dk2" accent1="accent1" accent2="accent2" accent3="accent3" accent4="accent4" accent5="accent5" accent6="accent6" hlink="hlink" folHlink="folHlink"/>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E44987-438B-B96B-EE9B-4D95D98D04B6}"/>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F236F9A-FC18-E471-65BD-7E1CAAE83618}"/>
              </a:ext>
            </a:extLst>
          </p:cNvPr>
          <p:cNvSpPr>
            <a:spLocks noGrp="1"/>
          </p:cNvSpPr>
          <p:nvPr>
            <p:ph type="sldNum" idx="14"/>
          </p:nvPr>
        </p:nvSpPr>
        <p:spPr>
          <a:xfrm>
            <a:off x="16991644" y="9232949"/>
            <a:ext cx="477452" cy="322531"/>
          </a:xfrm>
        </p:spPr>
        <p:txBody>
          <a:bodyPr/>
          <a:lstStyle/>
          <a:p>
            <a:pPr algn="r"/>
            <a:fld id="{00000000-1234-1234-1234-123412341234}" type="slidenum">
              <a:rPr lang="en" sz="1950"/>
              <a:pPr algn="r"/>
              <a:t>28</a:t>
            </a:fld>
            <a:endParaRPr lang="en" sz="1950" dirty="0"/>
          </a:p>
        </p:txBody>
      </p:sp>
      <p:sp>
        <p:nvSpPr>
          <p:cNvPr id="4" name="Rectangle 3">
            <a:extLst>
              <a:ext uri="{FF2B5EF4-FFF2-40B4-BE49-F238E27FC236}">
                <a16:creationId xmlns:a16="http://schemas.microsoft.com/office/drawing/2014/main" id="{1D8C3861-B4D1-3394-20F3-69EFCD47EE9C}"/>
              </a:ext>
            </a:extLst>
          </p:cNvPr>
          <p:cNvSpPr/>
          <p:nvPr/>
        </p:nvSpPr>
        <p:spPr>
          <a:xfrm>
            <a:off x="-207034" y="0"/>
            <a:ext cx="737937" cy="10287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aphicFrame>
        <p:nvGraphicFramePr>
          <p:cNvPr id="3" name="Table 2">
            <a:extLst>
              <a:ext uri="{FF2B5EF4-FFF2-40B4-BE49-F238E27FC236}">
                <a16:creationId xmlns:a16="http://schemas.microsoft.com/office/drawing/2014/main" id="{F927EA6E-881F-1951-A43F-890209BCD461}"/>
              </a:ext>
            </a:extLst>
          </p:cNvPr>
          <p:cNvGraphicFramePr>
            <a:graphicFrameLocks noGrp="1"/>
          </p:cNvGraphicFramePr>
          <p:nvPr>
            <p:extLst>
              <p:ext uri="{D42A27DB-BD31-4B8C-83A1-F6EECF244321}">
                <p14:modId xmlns:p14="http://schemas.microsoft.com/office/powerpoint/2010/main" val="2589326654"/>
              </p:ext>
            </p:extLst>
          </p:nvPr>
        </p:nvGraphicFramePr>
        <p:xfrm>
          <a:off x="4541038" y="3566311"/>
          <a:ext cx="3549936" cy="4308728"/>
        </p:xfrm>
        <a:graphic>
          <a:graphicData uri="http://schemas.openxmlformats.org/drawingml/2006/table">
            <a:tbl>
              <a:tblPr firstRow="1" bandRow="1">
                <a:tableStyleId>{2D5ABB26-0587-4C30-8999-92F81FD0307C}</a:tableStyleId>
              </a:tblPr>
              <a:tblGrid>
                <a:gridCol w="3549936">
                  <a:extLst>
                    <a:ext uri="{9D8B030D-6E8A-4147-A177-3AD203B41FA5}">
                      <a16:colId xmlns:a16="http://schemas.microsoft.com/office/drawing/2014/main" val="909108417"/>
                    </a:ext>
                  </a:extLst>
                </a:gridCol>
              </a:tblGrid>
              <a:tr h="1077182">
                <a:tc>
                  <a:txBody>
                    <a:bodyPr/>
                    <a:lstStyle/>
                    <a:p>
                      <a:r>
                        <a:rPr lang="en-US" sz="4000" b="1" dirty="0"/>
                        <a:t>1. </a:t>
                      </a:r>
                      <a:r>
                        <a:rPr lang="en-US" sz="4000" b="1" dirty="0">
                          <a:hlinkClick r:id="rId2" action="ppaction://hlinksldjump"/>
                        </a:rPr>
                        <a:t>Research</a:t>
                      </a:r>
                      <a:endParaRPr lang="en-US" sz="4000" b="1" dirty="0"/>
                    </a:p>
                  </a:txBody>
                  <a:tcPr/>
                </a:tc>
                <a:extLst>
                  <a:ext uri="{0D108BD9-81ED-4DB2-BD59-A6C34878D82A}">
                    <a16:rowId xmlns:a16="http://schemas.microsoft.com/office/drawing/2014/main" val="1280443283"/>
                  </a:ext>
                </a:extLst>
              </a:tr>
              <a:tr h="1077182">
                <a:tc>
                  <a:txBody>
                    <a:bodyPr/>
                    <a:lstStyle/>
                    <a:p>
                      <a:r>
                        <a:rPr lang="en-US" sz="4000" b="1" dirty="0"/>
                        <a:t>2. </a:t>
                      </a:r>
                      <a:r>
                        <a:rPr lang="en-US" sz="4000" b="1" dirty="0">
                          <a:hlinkClick r:id="rId3" action="ppaction://hlinksldjump"/>
                        </a:rPr>
                        <a:t>VMR</a:t>
                      </a:r>
                      <a:endParaRPr lang="en-US" sz="4000" b="1" dirty="0"/>
                    </a:p>
                  </a:txBody>
                  <a:tcPr/>
                </a:tc>
                <a:extLst>
                  <a:ext uri="{0D108BD9-81ED-4DB2-BD59-A6C34878D82A}">
                    <a16:rowId xmlns:a16="http://schemas.microsoft.com/office/drawing/2014/main" val="3755710343"/>
                  </a:ext>
                </a:extLst>
              </a:tr>
              <a:tr h="1077182">
                <a:tc>
                  <a:txBody>
                    <a:bodyPr/>
                    <a:lstStyle/>
                    <a:p>
                      <a:r>
                        <a:rPr lang="en-US" sz="4000" b="1" dirty="0"/>
                        <a:t>3. </a:t>
                      </a:r>
                      <a:r>
                        <a:rPr lang="en-US" sz="4000" b="1" dirty="0">
                          <a:hlinkClick r:id="rId4" action="ppaction://hlinksldjump"/>
                        </a:rPr>
                        <a:t>Forecast</a:t>
                      </a:r>
                      <a:endParaRPr lang="en-US" sz="4000" b="1" dirty="0"/>
                    </a:p>
                  </a:txBody>
                  <a:tcPr/>
                </a:tc>
                <a:extLst>
                  <a:ext uri="{0D108BD9-81ED-4DB2-BD59-A6C34878D82A}">
                    <a16:rowId xmlns:a16="http://schemas.microsoft.com/office/drawing/2014/main" val="4143670033"/>
                  </a:ext>
                </a:extLst>
              </a:tr>
              <a:tr h="1077182">
                <a:tc>
                  <a:txBody>
                    <a:bodyPr/>
                    <a:lstStyle/>
                    <a:p>
                      <a:r>
                        <a:rPr lang="en-US" sz="4000" b="1" dirty="0"/>
                        <a:t>4. </a:t>
                      </a:r>
                      <a:r>
                        <a:rPr lang="en-US" sz="4000" b="1" dirty="0">
                          <a:hlinkClick r:id="rId5" action="ppaction://hlinksldjump"/>
                        </a:rPr>
                        <a:t>What-If</a:t>
                      </a:r>
                      <a:endParaRPr lang="en-US" sz="4000" b="1" dirty="0"/>
                    </a:p>
                  </a:txBody>
                  <a:tcPr/>
                </a:tc>
                <a:extLst>
                  <a:ext uri="{0D108BD9-81ED-4DB2-BD59-A6C34878D82A}">
                    <a16:rowId xmlns:a16="http://schemas.microsoft.com/office/drawing/2014/main" val="321658319"/>
                  </a:ext>
                </a:extLst>
              </a:tr>
            </a:tbl>
          </a:graphicData>
        </a:graphic>
      </p:graphicFrame>
      <p:grpSp>
        <p:nvGrpSpPr>
          <p:cNvPr id="5" name="Group 4">
            <a:extLst>
              <a:ext uri="{FF2B5EF4-FFF2-40B4-BE49-F238E27FC236}">
                <a16:creationId xmlns:a16="http://schemas.microsoft.com/office/drawing/2014/main" id="{1266BD68-551D-F2B4-ABC9-8A69A00E07A5}"/>
              </a:ext>
            </a:extLst>
          </p:cNvPr>
          <p:cNvGrpSpPr/>
          <p:nvPr/>
        </p:nvGrpSpPr>
        <p:grpSpPr>
          <a:xfrm>
            <a:off x="1935450" y="1642359"/>
            <a:ext cx="828804" cy="1184004"/>
            <a:chOff x="0" y="5573013"/>
            <a:chExt cx="828804" cy="1184004"/>
          </a:xfrm>
        </p:grpSpPr>
        <p:sp>
          <p:nvSpPr>
            <p:cNvPr id="15" name="Chevron 14">
              <a:extLst>
                <a:ext uri="{FF2B5EF4-FFF2-40B4-BE49-F238E27FC236}">
                  <a16:creationId xmlns:a16="http://schemas.microsoft.com/office/drawing/2014/main" id="{BAAC0D37-A7E7-32BB-09B2-0FB443649C4F}"/>
                </a:ext>
              </a:extLst>
            </p:cNvPr>
            <p:cNvSpPr/>
            <p:nvPr/>
          </p:nvSpPr>
          <p:spPr>
            <a:xfrm rot="5400000">
              <a:off x="-177600" y="5750613"/>
              <a:ext cx="1184004" cy="828803"/>
            </a:xfrm>
            <a:prstGeom prst="chevron">
              <a:avLst/>
            </a:prstGeom>
          </p:spPr>
          <p:style>
            <a:lnRef idx="2">
              <a:schemeClr val="accent6">
                <a:shade val="50000"/>
                <a:hueOff val="-271287"/>
                <a:satOff val="-11703"/>
                <a:lumOff val="32885"/>
                <a:alphaOff val="0"/>
              </a:schemeClr>
            </a:lnRef>
            <a:fillRef idx="1">
              <a:schemeClr val="accent6">
                <a:shade val="50000"/>
                <a:hueOff val="-271287"/>
                <a:satOff val="-11703"/>
                <a:lumOff val="32885"/>
                <a:alphaOff val="0"/>
              </a:schemeClr>
            </a:fillRef>
            <a:effectRef idx="0">
              <a:schemeClr val="accent6">
                <a:shade val="50000"/>
                <a:hueOff val="-271287"/>
                <a:satOff val="-11703"/>
                <a:lumOff val="32885"/>
                <a:alphaOff val="0"/>
              </a:schemeClr>
            </a:effectRef>
            <a:fontRef idx="minor">
              <a:schemeClr val="lt1"/>
            </a:fontRef>
          </p:style>
          <p:txBody>
            <a:bodyPr/>
            <a:lstStyle/>
            <a:p>
              <a:endParaRPr lang="en-US"/>
            </a:p>
          </p:txBody>
        </p:sp>
        <p:sp>
          <p:nvSpPr>
            <p:cNvPr id="16" name="Chevron 4">
              <a:extLst>
                <a:ext uri="{FF2B5EF4-FFF2-40B4-BE49-F238E27FC236}">
                  <a16:creationId xmlns:a16="http://schemas.microsoft.com/office/drawing/2014/main" id="{F832F730-71DB-A0CF-19AB-EABC7D8B58E7}"/>
                </a:ext>
              </a:extLst>
            </p:cNvPr>
            <p:cNvSpPr txBox="1"/>
            <p:nvPr/>
          </p:nvSpPr>
          <p:spPr>
            <a:xfrm>
              <a:off x="1" y="5987415"/>
              <a:ext cx="828803" cy="35520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2860" tIns="22860" rIns="22860" bIns="22860" numCol="1" spcCol="1270" anchor="ctr" anchorCtr="0">
              <a:noAutofit/>
            </a:bodyPr>
            <a:lstStyle/>
            <a:p>
              <a:pPr marL="0" lvl="0" indent="0" algn="ctr" defTabSz="1600200">
                <a:lnSpc>
                  <a:spcPct val="90000"/>
                </a:lnSpc>
                <a:spcBef>
                  <a:spcPct val="0"/>
                </a:spcBef>
                <a:spcAft>
                  <a:spcPct val="35000"/>
                </a:spcAft>
                <a:buFont typeface="+mj-lt"/>
                <a:buNone/>
              </a:pPr>
              <a:r>
                <a:rPr lang="en-US" sz="3600" b="1" kern="1200"/>
                <a:t>6</a:t>
              </a:r>
            </a:p>
          </p:txBody>
        </p:sp>
      </p:grpSp>
      <p:grpSp>
        <p:nvGrpSpPr>
          <p:cNvPr id="12" name="Group 11">
            <a:extLst>
              <a:ext uri="{FF2B5EF4-FFF2-40B4-BE49-F238E27FC236}">
                <a16:creationId xmlns:a16="http://schemas.microsoft.com/office/drawing/2014/main" id="{DCFCB777-FFF8-3BF0-1E1F-6F0000136844}"/>
              </a:ext>
            </a:extLst>
          </p:cNvPr>
          <p:cNvGrpSpPr/>
          <p:nvPr/>
        </p:nvGrpSpPr>
        <p:grpSpPr>
          <a:xfrm>
            <a:off x="2764253" y="1642358"/>
            <a:ext cx="10229277" cy="769603"/>
            <a:chOff x="828803" y="5573012"/>
            <a:chExt cx="10229277" cy="769603"/>
          </a:xfrm>
        </p:grpSpPr>
        <p:sp>
          <p:nvSpPr>
            <p:cNvPr id="13" name="Round Same Side Corner Rectangle 12">
              <a:extLst>
                <a:ext uri="{FF2B5EF4-FFF2-40B4-BE49-F238E27FC236}">
                  <a16:creationId xmlns:a16="http://schemas.microsoft.com/office/drawing/2014/main" id="{C49424B7-C8D8-15FF-A126-3FFA8321A957}"/>
                </a:ext>
              </a:extLst>
            </p:cNvPr>
            <p:cNvSpPr/>
            <p:nvPr/>
          </p:nvSpPr>
          <p:spPr>
            <a:xfrm rot="5400000">
              <a:off x="5558640" y="843175"/>
              <a:ext cx="769603" cy="10229277"/>
            </a:xfrm>
            <a:prstGeom prst="round2SameRect">
              <a:avLst/>
            </a:prstGeom>
          </p:spPr>
          <p:style>
            <a:lnRef idx="2">
              <a:schemeClr val="accent6">
                <a:shade val="50000"/>
                <a:hueOff val="-271287"/>
                <a:satOff val="-11703"/>
                <a:lumOff val="32885"/>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14" name="Round Same Side Corner Rectangle 6">
              <a:extLst>
                <a:ext uri="{FF2B5EF4-FFF2-40B4-BE49-F238E27FC236}">
                  <a16:creationId xmlns:a16="http://schemas.microsoft.com/office/drawing/2014/main" id="{F4A4542A-164A-269F-A332-2B1529F24B63}"/>
                </a:ext>
              </a:extLst>
            </p:cNvPr>
            <p:cNvSpPr txBox="1"/>
            <p:nvPr/>
          </p:nvSpPr>
          <p:spPr>
            <a:xfrm>
              <a:off x="828804" y="5610581"/>
              <a:ext cx="10191708" cy="694465"/>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56032" tIns="22860" rIns="22860" bIns="22860" numCol="1" spcCol="1270" anchor="ctr" anchorCtr="0">
              <a:noAutofit/>
            </a:bodyPr>
            <a:lstStyle/>
            <a:p>
              <a:pPr marL="285750" lvl="1" indent="-285750" algn="l" defTabSz="1600200">
                <a:lnSpc>
                  <a:spcPct val="90000"/>
                </a:lnSpc>
                <a:spcBef>
                  <a:spcPct val="0"/>
                </a:spcBef>
                <a:spcAft>
                  <a:spcPct val="15000"/>
                </a:spcAft>
                <a:buFont typeface="+mj-lt"/>
                <a:buNone/>
              </a:pPr>
              <a:r>
                <a:rPr lang="en-US" sz="3600" b="1" kern="1200"/>
                <a:t>Appendix Highlights</a:t>
              </a:r>
            </a:p>
          </p:txBody>
        </p:sp>
      </p:grpSp>
    </p:spTree>
    <p:extLst>
      <p:ext uri="{BB962C8B-B14F-4D97-AF65-F5344CB8AC3E}">
        <p14:creationId xmlns:p14="http://schemas.microsoft.com/office/powerpoint/2010/main" val="19627165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03E874-3D2C-9889-E9A9-408B0947E002}"/>
            </a:ext>
          </a:extLst>
        </p:cNvPr>
        <p:cNvGrpSpPr/>
        <p:nvPr/>
      </p:nvGrpSpPr>
      <p:grpSpPr>
        <a:xfrm>
          <a:off x="0" y="0"/>
          <a:ext cx="0" cy="0"/>
          <a:chOff x="0" y="0"/>
          <a:chExt cx="0" cy="0"/>
        </a:xfrm>
      </p:grpSpPr>
      <p:graphicFrame>
        <p:nvGraphicFramePr>
          <p:cNvPr id="16" name="Diagram 15">
            <a:extLst>
              <a:ext uri="{FF2B5EF4-FFF2-40B4-BE49-F238E27FC236}">
                <a16:creationId xmlns:a16="http://schemas.microsoft.com/office/drawing/2014/main" id="{AF0EC8E4-3877-C23C-89AC-4358FC6CE939}"/>
              </a:ext>
            </a:extLst>
          </p:cNvPr>
          <p:cNvGraphicFramePr/>
          <p:nvPr>
            <p:extLst>
              <p:ext uri="{D42A27DB-BD31-4B8C-83A1-F6EECF244321}">
                <p14:modId xmlns:p14="http://schemas.microsoft.com/office/powerpoint/2010/main" val="3889726207"/>
              </p:ext>
            </p:extLst>
          </p:nvPr>
        </p:nvGraphicFramePr>
        <p:xfrm>
          <a:off x="664960" y="947462"/>
          <a:ext cx="17623039" cy="983973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Slide Number Placeholder 1">
            <a:extLst>
              <a:ext uri="{FF2B5EF4-FFF2-40B4-BE49-F238E27FC236}">
                <a16:creationId xmlns:a16="http://schemas.microsoft.com/office/drawing/2014/main" id="{A5DE4503-7327-E389-145A-B3041C284030}"/>
              </a:ext>
            </a:extLst>
          </p:cNvPr>
          <p:cNvSpPr>
            <a:spLocks noGrp="1"/>
          </p:cNvSpPr>
          <p:nvPr>
            <p:ph type="sldNum" idx="14"/>
          </p:nvPr>
        </p:nvSpPr>
        <p:spPr>
          <a:xfrm flipH="1">
            <a:off x="17154939" y="9413639"/>
            <a:ext cx="468100" cy="426100"/>
          </a:xfrm>
        </p:spPr>
        <p:txBody>
          <a:bodyPr/>
          <a:lstStyle/>
          <a:p>
            <a:pPr algn="r"/>
            <a:fld id="{00000000-1234-1234-1234-123412341234}" type="slidenum">
              <a:rPr lang="en" sz="1950"/>
              <a:pPr algn="r"/>
              <a:t>29</a:t>
            </a:fld>
            <a:endParaRPr lang="en" sz="1950" dirty="0"/>
          </a:p>
        </p:txBody>
      </p:sp>
      <p:sp>
        <p:nvSpPr>
          <p:cNvPr id="4" name="Rectangle 3">
            <a:extLst>
              <a:ext uri="{FF2B5EF4-FFF2-40B4-BE49-F238E27FC236}">
                <a16:creationId xmlns:a16="http://schemas.microsoft.com/office/drawing/2014/main" id="{452C8C53-2B7E-A45D-0DD6-A7376E48C85C}"/>
              </a:ext>
            </a:extLst>
          </p:cNvPr>
          <p:cNvSpPr/>
          <p:nvPr/>
        </p:nvSpPr>
        <p:spPr>
          <a:xfrm>
            <a:off x="-207034" y="0"/>
            <a:ext cx="737937" cy="10287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nvGrpSpPr>
          <p:cNvPr id="3" name="Group 2">
            <a:extLst>
              <a:ext uri="{FF2B5EF4-FFF2-40B4-BE49-F238E27FC236}">
                <a16:creationId xmlns:a16="http://schemas.microsoft.com/office/drawing/2014/main" id="{6DD8151D-CC29-5138-E334-65B5B500DB86}"/>
              </a:ext>
            </a:extLst>
          </p:cNvPr>
          <p:cNvGrpSpPr/>
          <p:nvPr/>
        </p:nvGrpSpPr>
        <p:grpSpPr>
          <a:xfrm>
            <a:off x="1538510" y="562662"/>
            <a:ext cx="828804" cy="1184004"/>
            <a:chOff x="0" y="6686465"/>
            <a:chExt cx="828804" cy="1184004"/>
          </a:xfrm>
        </p:grpSpPr>
        <p:sp>
          <p:nvSpPr>
            <p:cNvPr id="14" name="Chevron 13">
              <a:extLst>
                <a:ext uri="{FF2B5EF4-FFF2-40B4-BE49-F238E27FC236}">
                  <a16:creationId xmlns:a16="http://schemas.microsoft.com/office/drawing/2014/main" id="{ED792E0C-AE8C-4AEB-05C3-44529478637A}"/>
                </a:ext>
              </a:extLst>
            </p:cNvPr>
            <p:cNvSpPr/>
            <p:nvPr/>
          </p:nvSpPr>
          <p:spPr>
            <a:xfrm rot="5400000">
              <a:off x="-177600" y="6864065"/>
              <a:ext cx="1184004" cy="828803"/>
            </a:xfrm>
            <a:prstGeom prst="chevron">
              <a:avLst/>
            </a:prstGeom>
          </p:spPr>
          <p:style>
            <a:lnRef idx="2">
              <a:schemeClr val="accent6">
                <a:shade val="50000"/>
                <a:hueOff val="-180858"/>
                <a:satOff val="-7802"/>
                <a:lumOff val="21924"/>
                <a:alphaOff val="0"/>
              </a:schemeClr>
            </a:lnRef>
            <a:fillRef idx="1">
              <a:schemeClr val="accent6">
                <a:shade val="50000"/>
                <a:hueOff val="-180858"/>
                <a:satOff val="-7802"/>
                <a:lumOff val="21924"/>
                <a:alphaOff val="0"/>
              </a:schemeClr>
            </a:fillRef>
            <a:effectRef idx="0">
              <a:schemeClr val="accent6">
                <a:shade val="50000"/>
                <a:hueOff val="-180858"/>
                <a:satOff val="-7802"/>
                <a:lumOff val="21924"/>
                <a:alphaOff val="0"/>
              </a:schemeClr>
            </a:effectRef>
            <a:fontRef idx="minor">
              <a:schemeClr val="lt1"/>
            </a:fontRef>
          </p:style>
          <p:txBody>
            <a:bodyPr/>
            <a:lstStyle/>
            <a:p>
              <a:endParaRPr lang="en-US"/>
            </a:p>
          </p:txBody>
        </p:sp>
        <p:sp>
          <p:nvSpPr>
            <p:cNvPr id="15" name="Chevron 4">
              <a:extLst>
                <a:ext uri="{FF2B5EF4-FFF2-40B4-BE49-F238E27FC236}">
                  <a16:creationId xmlns:a16="http://schemas.microsoft.com/office/drawing/2014/main" id="{12A230EF-C5E7-1B85-3D61-376D71AA9B65}"/>
                </a:ext>
              </a:extLst>
            </p:cNvPr>
            <p:cNvSpPr txBox="1"/>
            <p:nvPr/>
          </p:nvSpPr>
          <p:spPr>
            <a:xfrm>
              <a:off x="1" y="7100867"/>
              <a:ext cx="828803" cy="35520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2860" tIns="22860" rIns="22860" bIns="22860" numCol="1" spcCol="1270" anchor="ctr" anchorCtr="0">
              <a:noAutofit/>
            </a:bodyPr>
            <a:lstStyle/>
            <a:p>
              <a:pPr marL="0" lvl="0" indent="0" algn="ctr" defTabSz="1600200">
                <a:lnSpc>
                  <a:spcPct val="90000"/>
                </a:lnSpc>
                <a:spcBef>
                  <a:spcPct val="0"/>
                </a:spcBef>
                <a:spcAft>
                  <a:spcPct val="35000"/>
                </a:spcAft>
                <a:buFont typeface="+mj-lt"/>
                <a:buNone/>
              </a:pPr>
              <a:r>
                <a:rPr lang="en-US" sz="3600" b="1" kern="1200"/>
                <a:t>7</a:t>
              </a:r>
            </a:p>
          </p:txBody>
        </p:sp>
      </p:grpSp>
      <p:grpSp>
        <p:nvGrpSpPr>
          <p:cNvPr id="5" name="Group 4">
            <a:extLst>
              <a:ext uri="{FF2B5EF4-FFF2-40B4-BE49-F238E27FC236}">
                <a16:creationId xmlns:a16="http://schemas.microsoft.com/office/drawing/2014/main" id="{CBA53866-7D95-FAA7-10AB-F9AE38C339C8}"/>
              </a:ext>
            </a:extLst>
          </p:cNvPr>
          <p:cNvGrpSpPr/>
          <p:nvPr/>
        </p:nvGrpSpPr>
        <p:grpSpPr>
          <a:xfrm>
            <a:off x="2367313" y="562661"/>
            <a:ext cx="10229277" cy="769603"/>
            <a:chOff x="828803" y="6686464"/>
            <a:chExt cx="10229277" cy="769603"/>
          </a:xfrm>
        </p:grpSpPr>
        <p:sp>
          <p:nvSpPr>
            <p:cNvPr id="12" name="Round Same Side Corner Rectangle 11">
              <a:extLst>
                <a:ext uri="{FF2B5EF4-FFF2-40B4-BE49-F238E27FC236}">
                  <a16:creationId xmlns:a16="http://schemas.microsoft.com/office/drawing/2014/main" id="{ECA147AC-7812-E591-BA90-23D7100A33FE}"/>
                </a:ext>
              </a:extLst>
            </p:cNvPr>
            <p:cNvSpPr/>
            <p:nvPr/>
          </p:nvSpPr>
          <p:spPr>
            <a:xfrm rot="5400000">
              <a:off x="5558640" y="1956627"/>
              <a:ext cx="769603" cy="10229277"/>
            </a:xfrm>
            <a:prstGeom prst="round2SameRect">
              <a:avLst/>
            </a:prstGeom>
          </p:spPr>
          <p:style>
            <a:lnRef idx="2">
              <a:schemeClr val="accent6">
                <a:shade val="50000"/>
                <a:hueOff val="-180858"/>
                <a:satOff val="-7802"/>
                <a:lumOff val="21924"/>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endParaRPr lang="en-US" sz="2000" b="1"/>
            </a:p>
          </p:txBody>
        </p:sp>
        <p:sp>
          <p:nvSpPr>
            <p:cNvPr id="13" name="Round Same Side Corner Rectangle 6">
              <a:extLst>
                <a:ext uri="{FF2B5EF4-FFF2-40B4-BE49-F238E27FC236}">
                  <a16:creationId xmlns:a16="http://schemas.microsoft.com/office/drawing/2014/main" id="{5EC53A2A-84D2-BB37-02B2-890108E5B9CC}"/>
                </a:ext>
              </a:extLst>
            </p:cNvPr>
            <p:cNvSpPr txBox="1"/>
            <p:nvPr/>
          </p:nvSpPr>
          <p:spPr>
            <a:xfrm>
              <a:off x="828804" y="6724033"/>
              <a:ext cx="10191708" cy="694465"/>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56032" tIns="22860" rIns="22860" bIns="22860" numCol="1" spcCol="1270" anchor="ctr" anchorCtr="0">
              <a:noAutofit/>
            </a:bodyPr>
            <a:lstStyle/>
            <a:p>
              <a:pPr marL="285750" lvl="1" indent="-285750" algn="l" defTabSz="1600200">
                <a:lnSpc>
                  <a:spcPct val="90000"/>
                </a:lnSpc>
                <a:spcBef>
                  <a:spcPct val="0"/>
                </a:spcBef>
                <a:spcAft>
                  <a:spcPct val="15000"/>
                </a:spcAft>
                <a:buFont typeface="+mj-lt"/>
                <a:buNone/>
              </a:pPr>
              <a:r>
                <a:rPr lang="en-US" sz="4800" b="1" kern="1200" dirty="0">
                  <a:solidFill>
                    <a:schemeClr val="accent6">
                      <a:lumMod val="75000"/>
                    </a:schemeClr>
                  </a:solidFill>
                </a:rPr>
                <a:t>Executive Summary – Call to Action</a:t>
              </a:r>
            </a:p>
          </p:txBody>
        </p:sp>
      </p:grpSp>
    </p:spTree>
    <p:extLst>
      <p:ext uri="{BB962C8B-B14F-4D97-AF65-F5344CB8AC3E}">
        <p14:creationId xmlns:p14="http://schemas.microsoft.com/office/powerpoint/2010/main" val="27967894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73AD5D-8C76-DF0B-EE9F-2BBA4A76FA64}"/>
            </a:ext>
          </a:extLst>
        </p:cNvPr>
        <p:cNvGrpSpPr/>
        <p:nvPr/>
      </p:nvGrpSpPr>
      <p:grpSpPr>
        <a:xfrm>
          <a:off x="0" y="0"/>
          <a:ext cx="0" cy="0"/>
          <a:chOff x="0" y="0"/>
          <a:chExt cx="0" cy="0"/>
        </a:xfrm>
      </p:grpSpPr>
      <p:graphicFrame>
        <p:nvGraphicFramePr>
          <p:cNvPr id="10" name="Diagram 9">
            <a:extLst>
              <a:ext uri="{FF2B5EF4-FFF2-40B4-BE49-F238E27FC236}">
                <a16:creationId xmlns:a16="http://schemas.microsoft.com/office/drawing/2014/main" id="{E6FD1E69-E2C4-47F5-5A7D-6F71EA76F7AA}"/>
              </a:ext>
            </a:extLst>
          </p:cNvPr>
          <p:cNvGraphicFramePr/>
          <p:nvPr>
            <p:extLst>
              <p:ext uri="{D42A27DB-BD31-4B8C-83A1-F6EECF244321}">
                <p14:modId xmlns:p14="http://schemas.microsoft.com/office/powerpoint/2010/main" val="3415298849"/>
              </p:ext>
            </p:extLst>
          </p:nvPr>
        </p:nvGraphicFramePr>
        <p:xfrm>
          <a:off x="530903" y="1348072"/>
          <a:ext cx="17411700" cy="858920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Slide Number Placeholder 1">
            <a:extLst>
              <a:ext uri="{FF2B5EF4-FFF2-40B4-BE49-F238E27FC236}">
                <a16:creationId xmlns:a16="http://schemas.microsoft.com/office/drawing/2014/main" id="{6E2E150C-8F44-AAE1-1496-C255CF719683}"/>
              </a:ext>
            </a:extLst>
          </p:cNvPr>
          <p:cNvSpPr>
            <a:spLocks noGrp="1"/>
          </p:cNvSpPr>
          <p:nvPr>
            <p:ph type="sldNum" idx="14"/>
          </p:nvPr>
        </p:nvSpPr>
        <p:spPr>
          <a:xfrm>
            <a:off x="17653820" y="9910916"/>
            <a:ext cx="0" cy="0"/>
          </a:xfrm>
        </p:spPr>
        <p:txBody>
          <a:bodyPr/>
          <a:lstStyle/>
          <a:p>
            <a:pPr algn="r"/>
            <a:fld id="{00000000-1234-1234-1234-123412341234}" type="slidenum">
              <a:rPr lang="en" sz="1950"/>
              <a:pPr algn="r"/>
              <a:t>3</a:t>
            </a:fld>
            <a:endParaRPr lang="en" sz="1950"/>
          </a:p>
        </p:txBody>
      </p:sp>
      <p:sp>
        <p:nvSpPr>
          <p:cNvPr id="4" name="Rectangle 3">
            <a:extLst>
              <a:ext uri="{FF2B5EF4-FFF2-40B4-BE49-F238E27FC236}">
                <a16:creationId xmlns:a16="http://schemas.microsoft.com/office/drawing/2014/main" id="{38D3E4C7-7F87-836C-DB98-5A0DBC498183}"/>
              </a:ext>
            </a:extLst>
          </p:cNvPr>
          <p:cNvSpPr/>
          <p:nvPr/>
        </p:nvSpPr>
        <p:spPr>
          <a:xfrm>
            <a:off x="-207034" y="0"/>
            <a:ext cx="737937" cy="10287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nvGrpSpPr>
          <p:cNvPr id="3" name="Group 2">
            <a:extLst>
              <a:ext uri="{FF2B5EF4-FFF2-40B4-BE49-F238E27FC236}">
                <a16:creationId xmlns:a16="http://schemas.microsoft.com/office/drawing/2014/main" id="{AF194BA0-40C4-23B8-ABB1-FDB9875AED8D}"/>
              </a:ext>
            </a:extLst>
          </p:cNvPr>
          <p:cNvGrpSpPr/>
          <p:nvPr/>
        </p:nvGrpSpPr>
        <p:grpSpPr>
          <a:xfrm>
            <a:off x="2183725" y="580708"/>
            <a:ext cx="828804" cy="1184004"/>
            <a:chOff x="0" y="5754"/>
            <a:chExt cx="828804" cy="1184004"/>
          </a:xfrm>
        </p:grpSpPr>
        <p:sp>
          <p:nvSpPr>
            <p:cNvPr id="8" name="Chevron 7">
              <a:extLst>
                <a:ext uri="{FF2B5EF4-FFF2-40B4-BE49-F238E27FC236}">
                  <a16:creationId xmlns:a16="http://schemas.microsoft.com/office/drawing/2014/main" id="{1FBD5DA9-1A8B-6BEF-4C7C-402E5946CF57}"/>
                </a:ext>
              </a:extLst>
            </p:cNvPr>
            <p:cNvSpPr/>
            <p:nvPr/>
          </p:nvSpPr>
          <p:spPr>
            <a:xfrm rot="5400000">
              <a:off x="-177600" y="183354"/>
              <a:ext cx="1184004" cy="828803"/>
            </a:xfrm>
            <a:prstGeom prst="chevron">
              <a:avLst/>
            </a:prstGeom>
          </p:spPr>
          <p:style>
            <a:lnRef idx="2">
              <a:schemeClr val="accent6">
                <a:shade val="50000"/>
                <a:hueOff val="0"/>
                <a:satOff val="0"/>
                <a:lumOff val="0"/>
                <a:alphaOff val="0"/>
              </a:schemeClr>
            </a:lnRef>
            <a:fillRef idx="1">
              <a:schemeClr val="accent6">
                <a:shade val="50000"/>
                <a:hueOff val="0"/>
                <a:satOff val="0"/>
                <a:lumOff val="0"/>
                <a:alphaOff val="0"/>
              </a:schemeClr>
            </a:fillRef>
            <a:effectRef idx="0">
              <a:schemeClr val="accent6">
                <a:shade val="50000"/>
                <a:hueOff val="0"/>
                <a:satOff val="0"/>
                <a:lumOff val="0"/>
                <a:alphaOff val="0"/>
              </a:schemeClr>
            </a:effectRef>
            <a:fontRef idx="minor">
              <a:schemeClr val="lt1"/>
            </a:fontRef>
          </p:style>
          <p:txBody>
            <a:bodyPr/>
            <a:lstStyle/>
            <a:p>
              <a:endParaRPr lang="en-US"/>
            </a:p>
          </p:txBody>
        </p:sp>
        <p:sp>
          <p:nvSpPr>
            <p:cNvPr id="9" name="Chevron 4">
              <a:extLst>
                <a:ext uri="{FF2B5EF4-FFF2-40B4-BE49-F238E27FC236}">
                  <a16:creationId xmlns:a16="http://schemas.microsoft.com/office/drawing/2014/main" id="{82368ABF-EA28-49E1-07A1-E58EBA78811D}"/>
                </a:ext>
              </a:extLst>
            </p:cNvPr>
            <p:cNvSpPr txBox="1"/>
            <p:nvPr/>
          </p:nvSpPr>
          <p:spPr>
            <a:xfrm>
              <a:off x="1" y="420156"/>
              <a:ext cx="828803" cy="35520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2860" tIns="22860" rIns="22860" bIns="22860" numCol="1" spcCol="1270" anchor="ctr" anchorCtr="0">
              <a:noAutofit/>
            </a:bodyPr>
            <a:lstStyle/>
            <a:p>
              <a:pPr marL="0" lvl="0" indent="0" algn="ctr" defTabSz="1600200">
                <a:lnSpc>
                  <a:spcPct val="90000"/>
                </a:lnSpc>
                <a:spcBef>
                  <a:spcPct val="0"/>
                </a:spcBef>
                <a:spcAft>
                  <a:spcPct val="35000"/>
                </a:spcAft>
                <a:buNone/>
              </a:pPr>
              <a:r>
                <a:rPr lang="en-US" sz="3600" kern="1200"/>
                <a:t>1</a:t>
              </a:r>
            </a:p>
          </p:txBody>
        </p:sp>
      </p:grpSp>
      <p:grpSp>
        <p:nvGrpSpPr>
          <p:cNvPr id="5" name="Group 4">
            <a:extLst>
              <a:ext uri="{FF2B5EF4-FFF2-40B4-BE49-F238E27FC236}">
                <a16:creationId xmlns:a16="http://schemas.microsoft.com/office/drawing/2014/main" id="{89AE34B5-9EE4-BF7C-789C-68360171437E}"/>
              </a:ext>
            </a:extLst>
          </p:cNvPr>
          <p:cNvGrpSpPr/>
          <p:nvPr/>
        </p:nvGrpSpPr>
        <p:grpSpPr>
          <a:xfrm>
            <a:off x="3012528" y="580708"/>
            <a:ext cx="10229277" cy="770007"/>
            <a:chOff x="828803" y="5754"/>
            <a:chExt cx="10229277" cy="770007"/>
          </a:xfrm>
        </p:grpSpPr>
        <p:sp>
          <p:nvSpPr>
            <p:cNvPr id="6" name="Round Same Side Corner Rectangle 5">
              <a:extLst>
                <a:ext uri="{FF2B5EF4-FFF2-40B4-BE49-F238E27FC236}">
                  <a16:creationId xmlns:a16="http://schemas.microsoft.com/office/drawing/2014/main" id="{4766A1CC-B3B0-C188-DBA9-89BC817160CC}"/>
                </a:ext>
              </a:extLst>
            </p:cNvPr>
            <p:cNvSpPr/>
            <p:nvPr/>
          </p:nvSpPr>
          <p:spPr>
            <a:xfrm rot="5400000">
              <a:off x="5558438" y="-4723881"/>
              <a:ext cx="770007" cy="10229277"/>
            </a:xfrm>
            <a:prstGeom prst="round2SameRect">
              <a:avLst/>
            </a:prstGeom>
          </p:spPr>
          <p:style>
            <a:lnRef idx="2">
              <a:schemeClr val="accent6">
                <a:shade val="50000"/>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7" name="Round Same Side Corner Rectangle 6">
              <a:extLst>
                <a:ext uri="{FF2B5EF4-FFF2-40B4-BE49-F238E27FC236}">
                  <a16:creationId xmlns:a16="http://schemas.microsoft.com/office/drawing/2014/main" id="{38111AE5-6C61-031C-F7ED-6E08371C0E79}"/>
                </a:ext>
              </a:extLst>
            </p:cNvPr>
            <p:cNvSpPr txBox="1"/>
            <p:nvPr/>
          </p:nvSpPr>
          <p:spPr>
            <a:xfrm>
              <a:off x="828804" y="43342"/>
              <a:ext cx="10191688" cy="694829"/>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56032" tIns="22860" rIns="22860" bIns="22860" numCol="1" spcCol="1270" anchor="ctr" anchorCtr="0">
              <a:noAutofit/>
            </a:bodyPr>
            <a:lstStyle/>
            <a:p>
              <a:pPr marL="285750" lvl="1" indent="-285750" algn="l" defTabSz="1600200">
                <a:lnSpc>
                  <a:spcPct val="90000"/>
                </a:lnSpc>
                <a:spcBef>
                  <a:spcPct val="0"/>
                </a:spcBef>
                <a:spcAft>
                  <a:spcPct val="15000"/>
                </a:spcAft>
                <a:buNone/>
              </a:pPr>
              <a:r>
                <a:rPr lang="en-US" sz="3600" b="1" kern="1200" dirty="0"/>
                <a:t>Executive Summary &amp; Key Recommendations</a:t>
              </a:r>
            </a:p>
          </p:txBody>
        </p:sp>
      </p:grpSp>
    </p:spTree>
    <p:extLst>
      <p:ext uri="{BB962C8B-B14F-4D97-AF65-F5344CB8AC3E}">
        <p14:creationId xmlns:p14="http://schemas.microsoft.com/office/powerpoint/2010/main" val="17059480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4"/>
          </p:nvPr>
        </p:nvSpPr>
        <p:spPr>
          <a:xfrm>
            <a:off x="17004371" y="9208892"/>
            <a:ext cx="545691" cy="575187"/>
          </a:xfrm>
        </p:spPr>
        <p:txBody>
          <a:bodyPr/>
          <a:lstStyle/>
          <a:p>
            <a:pPr algn="r"/>
            <a:fld id="{00000000-1234-1234-1234-123412341234}" type="slidenum">
              <a:rPr lang="en" sz="1950"/>
              <a:pPr algn="r"/>
              <a:t>30</a:t>
            </a:fld>
            <a:endParaRPr lang="en" sz="1950" dirty="0"/>
          </a:p>
        </p:txBody>
      </p:sp>
      <p:sp>
        <p:nvSpPr>
          <p:cNvPr id="4" name="Rectangle 3">
            <a:extLst>
              <a:ext uri="{FF2B5EF4-FFF2-40B4-BE49-F238E27FC236}">
                <a16:creationId xmlns:a16="http://schemas.microsoft.com/office/drawing/2014/main" id="{D1350EF2-BA23-0B09-55D4-4EE619ED06FE}"/>
              </a:ext>
            </a:extLst>
          </p:cNvPr>
          <p:cNvSpPr/>
          <p:nvPr/>
        </p:nvSpPr>
        <p:spPr>
          <a:xfrm>
            <a:off x="-207034" y="0"/>
            <a:ext cx="737937" cy="10287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nvGrpSpPr>
          <p:cNvPr id="6" name="Group 5">
            <a:extLst>
              <a:ext uri="{FF2B5EF4-FFF2-40B4-BE49-F238E27FC236}">
                <a16:creationId xmlns:a16="http://schemas.microsoft.com/office/drawing/2014/main" id="{6947E05F-BDB3-F990-9ACD-8210E1F68B6A}"/>
              </a:ext>
            </a:extLst>
          </p:cNvPr>
          <p:cNvGrpSpPr/>
          <p:nvPr/>
        </p:nvGrpSpPr>
        <p:grpSpPr>
          <a:xfrm>
            <a:off x="2906074" y="3810001"/>
            <a:ext cx="1372694" cy="2093400"/>
            <a:chOff x="0" y="8033753"/>
            <a:chExt cx="663810" cy="948300"/>
          </a:xfrm>
        </p:grpSpPr>
        <p:sp>
          <p:nvSpPr>
            <p:cNvPr id="10" name="Chevron 9">
              <a:extLst>
                <a:ext uri="{FF2B5EF4-FFF2-40B4-BE49-F238E27FC236}">
                  <a16:creationId xmlns:a16="http://schemas.microsoft.com/office/drawing/2014/main" id="{63DCCE02-8F67-FEB9-024B-FD2954066EED}"/>
                </a:ext>
              </a:extLst>
            </p:cNvPr>
            <p:cNvSpPr/>
            <p:nvPr/>
          </p:nvSpPr>
          <p:spPr>
            <a:xfrm rot="5400000">
              <a:off x="-142245" y="8175998"/>
              <a:ext cx="948300" cy="663810"/>
            </a:xfrm>
            <a:prstGeom prst="chevron">
              <a:avLst/>
            </a:prstGeom>
          </p:spPr>
          <p:style>
            <a:lnRef idx="2">
              <a:schemeClr val="accent6">
                <a:shade val="80000"/>
                <a:hueOff val="-308707"/>
                <a:satOff val="-12448"/>
                <a:lumOff val="27501"/>
                <a:alphaOff val="0"/>
              </a:schemeClr>
            </a:lnRef>
            <a:fillRef idx="1">
              <a:schemeClr val="accent6">
                <a:shade val="80000"/>
                <a:hueOff val="-308707"/>
                <a:satOff val="-12448"/>
                <a:lumOff val="27501"/>
                <a:alphaOff val="0"/>
              </a:schemeClr>
            </a:fillRef>
            <a:effectRef idx="0">
              <a:schemeClr val="accent6">
                <a:shade val="80000"/>
                <a:hueOff val="-308707"/>
                <a:satOff val="-12448"/>
                <a:lumOff val="27501"/>
                <a:alphaOff val="0"/>
              </a:schemeClr>
            </a:effectRef>
            <a:fontRef idx="minor">
              <a:schemeClr val="lt1"/>
            </a:fontRef>
          </p:style>
          <p:txBody>
            <a:bodyPr/>
            <a:lstStyle/>
            <a:p>
              <a:endParaRPr lang="en-US"/>
            </a:p>
          </p:txBody>
        </p:sp>
        <p:sp>
          <p:nvSpPr>
            <p:cNvPr id="11" name="Chevron 4">
              <a:extLst>
                <a:ext uri="{FF2B5EF4-FFF2-40B4-BE49-F238E27FC236}">
                  <a16:creationId xmlns:a16="http://schemas.microsoft.com/office/drawing/2014/main" id="{90AB899C-60BF-80A0-6296-AC6CFC4EDDEB}"/>
                </a:ext>
              </a:extLst>
            </p:cNvPr>
            <p:cNvSpPr txBox="1"/>
            <p:nvPr/>
          </p:nvSpPr>
          <p:spPr>
            <a:xfrm>
              <a:off x="0" y="8365658"/>
              <a:ext cx="663810" cy="28449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Font typeface="+mj-lt"/>
                <a:buNone/>
              </a:pPr>
              <a:r>
                <a:rPr lang="en-US" sz="2400"/>
                <a:t>8</a:t>
              </a:r>
              <a:endParaRPr lang="en-US" sz="2400" kern="1200"/>
            </a:p>
          </p:txBody>
        </p:sp>
      </p:grpSp>
      <p:grpSp>
        <p:nvGrpSpPr>
          <p:cNvPr id="7" name="Group 6">
            <a:extLst>
              <a:ext uri="{FF2B5EF4-FFF2-40B4-BE49-F238E27FC236}">
                <a16:creationId xmlns:a16="http://schemas.microsoft.com/office/drawing/2014/main" id="{45D8C190-BBC4-BBEF-51A8-1186F2B01A7A}"/>
              </a:ext>
            </a:extLst>
          </p:cNvPr>
          <p:cNvGrpSpPr/>
          <p:nvPr/>
        </p:nvGrpSpPr>
        <p:grpSpPr>
          <a:xfrm>
            <a:off x="4278770" y="3810000"/>
            <a:ext cx="11970880" cy="1475745"/>
            <a:chOff x="663811" y="8033752"/>
            <a:chExt cx="10394270" cy="616395"/>
          </a:xfrm>
        </p:grpSpPr>
        <p:sp>
          <p:nvSpPr>
            <p:cNvPr id="8" name="Round Same Side Corner Rectangle 7">
              <a:extLst>
                <a:ext uri="{FF2B5EF4-FFF2-40B4-BE49-F238E27FC236}">
                  <a16:creationId xmlns:a16="http://schemas.microsoft.com/office/drawing/2014/main" id="{A00640AB-B177-7464-6EC9-89BAFD777276}"/>
                </a:ext>
              </a:extLst>
            </p:cNvPr>
            <p:cNvSpPr/>
            <p:nvPr/>
          </p:nvSpPr>
          <p:spPr>
            <a:xfrm rot="5400000">
              <a:off x="5552748" y="3144815"/>
              <a:ext cx="616395" cy="10394270"/>
            </a:xfrm>
            <a:prstGeom prst="round2SameRect">
              <a:avLst/>
            </a:prstGeom>
          </p:spPr>
          <p:style>
            <a:lnRef idx="2">
              <a:schemeClr val="accent6">
                <a:shade val="80000"/>
                <a:hueOff val="-308707"/>
                <a:satOff val="-12448"/>
                <a:lumOff val="27501"/>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endParaRPr lang="en-US" b="1"/>
            </a:p>
          </p:txBody>
        </p:sp>
        <p:sp>
          <p:nvSpPr>
            <p:cNvPr id="9" name="Round Same Side Corner Rectangle 6">
              <a:extLst>
                <a:ext uri="{FF2B5EF4-FFF2-40B4-BE49-F238E27FC236}">
                  <a16:creationId xmlns:a16="http://schemas.microsoft.com/office/drawing/2014/main" id="{C5FCF082-994E-C00D-52B2-0C5D31683457}"/>
                </a:ext>
              </a:extLst>
            </p:cNvPr>
            <p:cNvSpPr txBox="1"/>
            <p:nvPr/>
          </p:nvSpPr>
          <p:spPr>
            <a:xfrm>
              <a:off x="663811" y="8063842"/>
              <a:ext cx="10364180" cy="556215"/>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56032" tIns="22860" rIns="22860" bIns="22860" numCol="1" spcCol="1270" anchor="ctr" anchorCtr="0">
              <a:noAutofit/>
            </a:bodyPr>
            <a:lstStyle/>
            <a:p>
              <a:pPr marL="285750" lvl="1" indent="-285750" algn="l" defTabSz="1600200">
                <a:lnSpc>
                  <a:spcPct val="90000"/>
                </a:lnSpc>
                <a:spcBef>
                  <a:spcPct val="0"/>
                </a:spcBef>
                <a:spcAft>
                  <a:spcPct val="15000"/>
                </a:spcAft>
                <a:buFont typeface="+mj-lt"/>
                <a:buNone/>
              </a:pPr>
              <a:r>
                <a:rPr lang="en-US" sz="4800" b="1" kern="1200" dirty="0"/>
                <a:t>Q&amp;A and Discussion</a:t>
              </a:r>
            </a:p>
          </p:txBody>
        </p:sp>
      </p:grpSp>
    </p:spTree>
    <p:extLst>
      <p:ext uri="{BB962C8B-B14F-4D97-AF65-F5344CB8AC3E}">
        <p14:creationId xmlns:p14="http://schemas.microsoft.com/office/powerpoint/2010/main" val="283546899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6BE52853-1C4B-2BF4-D849-98010B0DCC0A}"/>
              </a:ext>
            </a:extLst>
          </p:cNvPr>
          <p:cNvSpPr>
            <a:spLocks noGrp="1"/>
          </p:cNvSpPr>
          <p:nvPr>
            <p:ph type="sldNum" sz="quarter" idx="14"/>
          </p:nvPr>
        </p:nvSpPr>
        <p:spPr/>
        <p:txBody>
          <a:bodyPr/>
          <a:lstStyle/>
          <a:p>
            <a:fld id="{7DB356FA-E26A-A14C-A440-88826ABCCFC0}" type="slidenum">
              <a:rPr lang="en-US" smtClean="0"/>
              <a:pPr/>
              <a:t>31</a:t>
            </a:fld>
            <a:endParaRPr lang="en-US"/>
          </a:p>
        </p:txBody>
      </p:sp>
      <p:sp>
        <p:nvSpPr>
          <p:cNvPr id="2" name="Text Placeholder 14">
            <a:extLst>
              <a:ext uri="{FF2B5EF4-FFF2-40B4-BE49-F238E27FC236}">
                <a16:creationId xmlns:a16="http://schemas.microsoft.com/office/drawing/2014/main" id="{CC5DC4DF-D8AD-6D9F-C726-3BD42C8B5CA0}"/>
              </a:ext>
            </a:extLst>
          </p:cNvPr>
          <p:cNvSpPr txBox="1">
            <a:spLocks/>
          </p:cNvSpPr>
          <p:nvPr/>
        </p:nvSpPr>
        <p:spPr>
          <a:xfrm>
            <a:off x="634093" y="4625741"/>
            <a:ext cx="5328164" cy="368300"/>
          </a:xfrm>
        </p:spPr>
        <p:txBody>
          <a:bodyPr>
            <a:normAutofit fontScale="47500" lnSpcReduction="20000"/>
          </a:bodyPr>
          <a:lstStyle>
            <a:lvl1pPr marL="0" indent="0" algn="l" defTabSz="685800" rtl="0" eaLnBrk="1" latinLnBrk="0" hangingPunct="1">
              <a:spcBef>
                <a:spcPct val="20000"/>
              </a:spcBef>
              <a:buFont typeface="Arial"/>
              <a:buNone/>
              <a:defRPr sz="4500" kern="1200">
                <a:solidFill>
                  <a:srgbClr val="002240"/>
                </a:solidFill>
                <a:latin typeface="+mn-lt"/>
                <a:ea typeface="+mn-ea"/>
                <a:cs typeface="+mn-cs"/>
              </a:defRPr>
            </a:lvl1pPr>
            <a:lvl2pPr marL="1114425" indent="-428625" algn="l" defTabSz="685800" rtl="0" eaLnBrk="1" latinLnBrk="0" hangingPunct="1">
              <a:spcBef>
                <a:spcPct val="20000"/>
              </a:spcBef>
              <a:buFont typeface="Arial"/>
              <a:buChar char="–"/>
              <a:defRPr sz="4200" kern="1200">
                <a:solidFill>
                  <a:schemeClr val="tx1"/>
                </a:solidFill>
                <a:latin typeface="+mn-lt"/>
                <a:ea typeface="+mn-ea"/>
                <a:cs typeface="+mn-cs"/>
              </a:defRPr>
            </a:lvl2pPr>
            <a:lvl3pPr marL="1714500" indent="-342900" algn="l" defTabSz="685800" rtl="0" eaLnBrk="1" latinLnBrk="0" hangingPunct="1">
              <a:spcBef>
                <a:spcPct val="20000"/>
              </a:spcBef>
              <a:buFont typeface="Arial"/>
              <a:buChar char="•"/>
              <a:defRPr sz="3600" kern="1200">
                <a:solidFill>
                  <a:schemeClr val="tx1"/>
                </a:solidFill>
                <a:latin typeface="+mn-lt"/>
                <a:ea typeface="+mn-ea"/>
                <a:cs typeface="+mn-cs"/>
              </a:defRPr>
            </a:lvl3pPr>
            <a:lvl4pPr marL="2400300" indent="-342900" algn="l" defTabSz="685800" rtl="0" eaLnBrk="1" latinLnBrk="0" hangingPunct="1">
              <a:spcBef>
                <a:spcPct val="20000"/>
              </a:spcBef>
              <a:buFont typeface="Arial"/>
              <a:buChar char="–"/>
              <a:defRPr sz="3000" kern="1200">
                <a:solidFill>
                  <a:schemeClr val="tx1"/>
                </a:solidFill>
                <a:latin typeface="+mn-lt"/>
                <a:ea typeface="+mn-ea"/>
                <a:cs typeface="+mn-cs"/>
              </a:defRPr>
            </a:lvl4pPr>
            <a:lvl5pPr marL="3086100" indent="-342900" algn="l" defTabSz="685800" rtl="0" eaLnBrk="1" latinLnBrk="0" hangingPunct="1">
              <a:spcBef>
                <a:spcPct val="20000"/>
              </a:spcBef>
              <a:buFont typeface="Arial"/>
              <a:buChar char="»"/>
              <a:defRPr sz="3000" kern="1200">
                <a:solidFill>
                  <a:schemeClr val="tx1"/>
                </a:solidFill>
                <a:latin typeface="+mn-lt"/>
                <a:ea typeface="+mn-ea"/>
                <a:cs typeface="+mn-cs"/>
              </a:defRPr>
            </a:lvl5pPr>
            <a:lvl6pPr marL="3771900" indent="-342900" algn="l" defTabSz="685800" rtl="0" eaLnBrk="1" latinLnBrk="0" hangingPunct="1">
              <a:spcBef>
                <a:spcPct val="20000"/>
              </a:spcBef>
              <a:buFont typeface="Arial"/>
              <a:buChar char="•"/>
              <a:defRPr sz="3000" kern="1200">
                <a:solidFill>
                  <a:schemeClr val="tx1"/>
                </a:solidFill>
                <a:latin typeface="+mn-lt"/>
                <a:ea typeface="+mn-ea"/>
                <a:cs typeface="+mn-cs"/>
              </a:defRPr>
            </a:lvl6pPr>
            <a:lvl7pPr marL="4457700" indent="-342900" algn="l" defTabSz="685800" rtl="0" eaLnBrk="1" latinLnBrk="0" hangingPunct="1">
              <a:spcBef>
                <a:spcPct val="20000"/>
              </a:spcBef>
              <a:buFont typeface="Arial"/>
              <a:buChar char="•"/>
              <a:defRPr sz="3000" kern="1200">
                <a:solidFill>
                  <a:schemeClr val="tx1"/>
                </a:solidFill>
                <a:latin typeface="+mn-lt"/>
                <a:ea typeface="+mn-ea"/>
                <a:cs typeface="+mn-cs"/>
              </a:defRPr>
            </a:lvl7pPr>
            <a:lvl8pPr marL="5143500" indent="-342900" algn="l" defTabSz="685800" rtl="0" eaLnBrk="1" latinLnBrk="0" hangingPunct="1">
              <a:spcBef>
                <a:spcPct val="20000"/>
              </a:spcBef>
              <a:buFont typeface="Arial"/>
              <a:buChar char="•"/>
              <a:defRPr sz="3000" kern="1200">
                <a:solidFill>
                  <a:schemeClr val="tx1"/>
                </a:solidFill>
                <a:latin typeface="+mn-lt"/>
                <a:ea typeface="+mn-ea"/>
                <a:cs typeface="+mn-cs"/>
              </a:defRPr>
            </a:lvl8pPr>
            <a:lvl9pPr marL="5829300" indent="-342900" algn="l" defTabSz="685800" rtl="0" eaLnBrk="1" latinLnBrk="0" hangingPunct="1">
              <a:spcBef>
                <a:spcPct val="20000"/>
              </a:spcBef>
              <a:buFont typeface="Arial"/>
              <a:buChar char="•"/>
              <a:defRPr sz="3000" kern="1200">
                <a:solidFill>
                  <a:schemeClr val="tx1"/>
                </a:solidFill>
                <a:latin typeface="+mn-lt"/>
                <a:ea typeface="+mn-ea"/>
                <a:cs typeface="+mn-cs"/>
              </a:defRPr>
            </a:lvl9pPr>
          </a:lstStyle>
          <a:p>
            <a:endParaRPr lang="en-US"/>
          </a:p>
        </p:txBody>
      </p:sp>
      <p:pic>
        <p:nvPicPr>
          <p:cNvPr id="3" name="Picture 2" descr="A black and red text on a white background&#10;&#10;AI-generated content may be incorrect.">
            <a:extLst>
              <a:ext uri="{FF2B5EF4-FFF2-40B4-BE49-F238E27FC236}">
                <a16:creationId xmlns:a16="http://schemas.microsoft.com/office/drawing/2014/main" id="{68A23365-6165-890D-06F7-732E1C161094}"/>
              </a:ext>
            </a:extLst>
          </p:cNvPr>
          <p:cNvPicPr>
            <a:picLocks noChangeAspect="1"/>
          </p:cNvPicPr>
          <p:nvPr/>
        </p:nvPicPr>
        <p:blipFill>
          <a:blip r:embed="rId2"/>
          <a:stretch>
            <a:fillRect/>
          </a:stretch>
        </p:blipFill>
        <p:spPr>
          <a:xfrm>
            <a:off x="1800695" y="4809891"/>
            <a:ext cx="9338234" cy="2068949"/>
          </a:xfrm>
          <a:prstGeom prst="rect">
            <a:avLst/>
          </a:prstGeom>
        </p:spPr>
      </p:pic>
    </p:spTree>
    <p:extLst>
      <p:ext uri="{BB962C8B-B14F-4D97-AF65-F5344CB8AC3E}">
        <p14:creationId xmlns:p14="http://schemas.microsoft.com/office/powerpoint/2010/main" val="71205297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7EA3EA-01C7-7D32-302E-F194D0436765}"/>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31861A7-7503-98E0-E8E3-F2FD53AAA58B}"/>
              </a:ext>
            </a:extLst>
          </p:cNvPr>
          <p:cNvSpPr>
            <a:spLocks noGrp="1"/>
          </p:cNvSpPr>
          <p:nvPr>
            <p:ph type="sldNum" idx="14"/>
          </p:nvPr>
        </p:nvSpPr>
        <p:spPr>
          <a:xfrm>
            <a:off x="16999702" y="9259038"/>
            <a:ext cx="521602" cy="357402"/>
          </a:xfrm>
        </p:spPr>
        <p:txBody>
          <a:bodyPr/>
          <a:lstStyle/>
          <a:p>
            <a:pPr algn="r"/>
            <a:fld id="{00000000-1234-1234-1234-123412341234}" type="slidenum">
              <a:rPr lang="en" sz="1950"/>
              <a:pPr algn="r"/>
              <a:t>32</a:t>
            </a:fld>
            <a:endParaRPr lang="en" sz="1950" dirty="0"/>
          </a:p>
        </p:txBody>
      </p:sp>
      <p:sp>
        <p:nvSpPr>
          <p:cNvPr id="4" name="Rectangle 3">
            <a:extLst>
              <a:ext uri="{FF2B5EF4-FFF2-40B4-BE49-F238E27FC236}">
                <a16:creationId xmlns:a16="http://schemas.microsoft.com/office/drawing/2014/main" id="{94F6F561-BE96-B27A-B894-E820A867E810}"/>
              </a:ext>
            </a:extLst>
          </p:cNvPr>
          <p:cNvSpPr/>
          <p:nvPr/>
        </p:nvSpPr>
        <p:spPr>
          <a:xfrm>
            <a:off x="-207034" y="0"/>
            <a:ext cx="737937" cy="10287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 name="Content Placeholder 2">
            <a:extLst>
              <a:ext uri="{FF2B5EF4-FFF2-40B4-BE49-F238E27FC236}">
                <a16:creationId xmlns:a16="http://schemas.microsoft.com/office/drawing/2014/main" id="{311B5FE0-A067-E878-B84D-ADB7447B3FB3}"/>
              </a:ext>
            </a:extLst>
          </p:cNvPr>
          <p:cNvSpPr txBox="1">
            <a:spLocks/>
          </p:cNvSpPr>
          <p:nvPr/>
        </p:nvSpPr>
        <p:spPr>
          <a:xfrm>
            <a:off x="2829464" y="3543300"/>
            <a:ext cx="12281458" cy="3200400"/>
          </a:xfrm>
          <a:prstGeom prst="rect">
            <a:avLst/>
          </a:prstGeom>
        </p:spPr>
        <p:txBody>
          <a:bodyPr lIns="91440" tIns="45720" rIns="91440" bIns="45720" anchor="t"/>
          <a:lstStyle>
            <a:lvl1pPr marL="514350" indent="-514350" algn="l" defTabSz="685800" rtl="0" eaLnBrk="1" latinLnBrk="0" hangingPunct="1">
              <a:spcBef>
                <a:spcPct val="20000"/>
              </a:spcBef>
              <a:buFont typeface="Arial"/>
              <a:buChar char="•"/>
              <a:defRPr sz="4800" kern="1200">
                <a:solidFill>
                  <a:schemeClr val="tx1"/>
                </a:solidFill>
                <a:latin typeface="+mn-lt"/>
                <a:ea typeface="+mn-ea"/>
                <a:cs typeface="+mn-cs"/>
              </a:defRPr>
            </a:lvl1pPr>
            <a:lvl2pPr marL="1114425" indent="-428625" algn="l" defTabSz="685800" rtl="0" eaLnBrk="1" latinLnBrk="0" hangingPunct="1">
              <a:spcBef>
                <a:spcPct val="20000"/>
              </a:spcBef>
              <a:buFont typeface="Arial"/>
              <a:buChar char="–"/>
              <a:defRPr sz="4200" kern="1200">
                <a:solidFill>
                  <a:schemeClr val="tx1"/>
                </a:solidFill>
                <a:latin typeface="+mn-lt"/>
                <a:ea typeface="+mn-ea"/>
                <a:cs typeface="+mn-cs"/>
              </a:defRPr>
            </a:lvl2pPr>
            <a:lvl3pPr marL="1714500" indent="-342900" algn="l" defTabSz="685800" rtl="0" eaLnBrk="1" latinLnBrk="0" hangingPunct="1">
              <a:spcBef>
                <a:spcPct val="20000"/>
              </a:spcBef>
              <a:buFont typeface="Arial"/>
              <a:buChar char="•"/>
              <a:defRPr sz="3600" kern="1200">
                <a:solidFill>
                  <a:schemeClr val="tx1"/>
                </a:solidFill>
                <a:latin typeface="+mn-lt"/>
                <a:ea typeface="+mn-ea"/>
                <a:cs typeface="+mn-cs"/>
              </a:defRPr>
            </a:lvl3pPr>
            <a:lvl4pPr marL="2400300" indent="-342900" algn="l" defTabSz="685800" rtl="0" eaLnBrk="1" latinLnBrk="0" hangingPunct="1">
              <a:spcBef>
                <a:spcPct val="20000"/>
              </a:spcBef>
              <a:buFont typeface="Arial"/>
              <a:buChar char="–"/>
              <a:defRPr sz="3000" kern="1200">
                <a:solidFill>
                  <a:schemeClr val="tx1"/>
                </a:solidFill>
                <a:latin typeface="+mn-lt"/>
                <a:ea typeface="+mn-ea"/>
                <a:cs typeface="+mn-cs"/>
              </a:defRPr>
            </a:lvl4pPr>
            <a:lvl5pPr marL="3086100" indent="-342900" algn="l" defTabSz="685800" rtl="0" eaLnBrk="1" latinLnBrk="0" hangingPunct="1">
              <a:spcBef>
                <a:spcPct val="20000"/>
              </a:spcBef>
              <a:buFont typeface="Arial"/>
              <a:buChar char="»"/>
              <a:defRPr sz="3000" kern="1200">
                <a:solidFill>
                  <a:schemeClr val="tx1"/>
                </a:solidFill>
                <a:latin typeface="+mn-lt"/>
                <a:ea typeface="+mn-ea"/>
                <a:cs typeface="+mn-cs"/>
              </a:defRPr>
            </a:lvl5pPr>
            <a:lvl6pPr marL="3771900" indent="-342900" algn="l" defTabSz="685800" rtl="0" eaLnBrk="1" latinLnBrk="0" hangingPunct="1">
              <a:spcBef>
                <a:spcPct val="20000"/>
              </a:spcBef>
              <a:buFont typeface="Arial"/>
              <a:buChar char="•"/>
              <a:defRPr sz="3000" kern="1200">
                <a:solidFill>
                  <a:schemeClr val="tx1"/>
                </a:solidFill>
                <a:latin typeface="+mn-lt"/>
                <a:ea typeface="+mn-ea"/>
                <a:cs typeface="+mn-cs"/>
              </a:defRPr>
            </a:lvl6pPr>
            <a:lvl7pPr marL="4457700" indent="-342900" algn="l" defTabSz="685800" rtl="0" eaLnBrk="1" latinLnBrk="0" hangingPunct="1">
              <a:spcBef>
                <a:spcPct val="20000"/>
              </a:spcBef>
              <a:buFont typeface="Arial"/>
              <a:buChar char="•"/>
              <a:defRPr sz="3000" kern="1200">
                <a:solidFill>
                  <a:schemeClr val="tx1"/>
                </a:solidFill>
                <a:latin typeface="+mn-lt"/>
                <a:ea typeface="+mn-ea"/>
                <a:cs typeface="+mn-cs"/>
              </a:defRPr>
            </a:lvl7pPr>
            <a:lvl8pPr marL="5143500" indent="-342900" algn="l" defTabSz="685800" rtl="0" eaLnBrk="1" latinLnBrk="0" hangingPunct="1">
              <a:spcBef>
                <a:spcPct val="20000"/>
              </a:spcBef>
              <a:buFont typeface="Arial"/>
              <a:buChar char="•"/>
              <a:defRPr sz="3000" kern="1200">
                <a:solidFill>
                  <a:schemeClr val="tx1"/>
                </a:solidFill>
                <a:latin typeface="+mn-lt"/>
                <a:ea typeface="+mn-ea"/>
                <a:cs typeface="+mn-cs"/>
              </a:defRPr>
            </a:lvl8pPr>
            <a:lvl9pPr marL="5829300" indent="-342900" algn="l" defTabSz="685800" rtl="0" eaLnBrk="1" latinLnBrk="0" hangingPunct="1">
              <a:spcBef>
                <a:spcPct val="20000"/>
              </a:spcBef>
              <a:buFont typeface="Arial"/>
              <a:buChar char="•"/>
              <a:defRPr sz="3000" kern="1200">
                <a:solidFill>
                  <a:schemeClr val="tx1"/>
                </a:solidFill>
                <a:latin typeface="+mn-lt"/>
                <a:ea typeface="+mn-ea"/>
                <a:cs typeface="+mn-cs"/>
              </a:defRPr>
            </a:lvl9pPr>
          </a:lstStyle>
          <a:p>
            <a:pPr marL="0" indent="0" algn="ctr">
              <a:buNone/>
            </a:pPr>
            <a:r>
              <a:rPr lang="en-US" sz="4000" b="1" dirty="0"/>
              <a:t>1 RESEARCH</a:t>
            </a:r>
          </a:p>
          <a:p>
            <a:pPr marL="0" indent="0">
              <a:buFont typeface="Arial"/>
              <a:buNone/>
            </a:pPr>
            <a:endParaRPr lang="en-US" dirty="0"/>
          </a:p>
        </p:txBody>
      </p:sp>
    </p:spTree>
    <p:extLst>
      <p:ext uri="{BB962C8B-B14F-4D97-AF65-F5344CB8AC3E}">
        <p14:creationId xmlns:p14="http://schemas.microsoft.com/office/powerpoint/2010/main" val="329476952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0A917B-0B1D-8D43-C92E-0F1058D6E69E}"/>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08153DB-080B-DA42-018C-0FC4268A99E9}"/>
              </a:ext>
            </a:extLst>
          </p:cNvPr>
          <p:cNvSpPr>
            <a:spLocks noGrp="1"/>
          </p:cNvSpPr>
          <p:nvPr>
            <p:ph type="sldNum" idx="4294967295"/>
          </p:nvPr>
        </p:nvSpPr>
        <p:spPr>
          <a:xfrm>
            <a:off x="2286000" y="0"/>
            <a:ext cx="0" cy="0"/>
          </a:xfrm>
        </p:spPr>
        <p:txBody>
          <a:bodyPr/>
          <a:lstStyle/>
          <a:p>
            <a:pPr algn="r"/>
            <a:fld id="{00000000-1234-1234-1234-123412341234}" type="slidenum">
              <a:rPr lang="en" sz="1950"/>
              <a:pPr algn="r"/>
              <a:t>33</a:t>
            </a:fld>
            <a:endParaRPr lang="en" sz="1950"/>
          </a:p>
        </p:txBody>
      </p:sp>
      <p:sp>
        <p:nvSpPr>
          <p:cNvPr id="4" name="Rectangle 3">
            <a:extLst>
              <a:ext uri="{FF2B5EF4-FFF2-40B4-BE49-F238E27FC236}">
                <a16:creationId xmlns:a16="http://schemas.microsoft.com/office/drawing/2014/main" id="{896140EF-1A18-6A71-8515-317A2C4A213C}"/>
              </a:ext>
            </a:extLst>
          </p:cNvPr>
          <p:cNvSpPr/>
          <p:nvPr/>
        </p:nvSpPr>
        <p:spPr>
          <a:xfrm>
            <a:off x="-207034" y="0"/>
            <a:ext cx="737937" cy="10287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 name="Content Placeholder 1">
            <a:extLst>
              <a:ext uri="{FF2B5EF4-FFF2-40B4-BE49-F238E27FC236}">
                <a16:creationId xmlns:a16="http://schemas.microsoft.com/office/drawing/2014/main" id="{28335D0D-F931-A57A-7D94-1351ACEA0D8A}"/>
              </a:ext>
            </a:extLst>
          </p:cNvPr>
          <p:cNvSpPr txBox="1">
            <a:spLocks/>
          </p:cNvSpPr>
          <p:nvPr/>
        </p:nvSpPr>
        <p:spPr>
          <a:xfrm>
            <a:off x="1116146" y="824865"/>
            <a:ext cx="17063049" cy="8363379"/>
          </a:xfrm>
          <a:prstGeom prst="rect">
            <a:avLst/>
          </a:prstGeom>
        </p:spPr>
        <p:txBody>
          <a:bodyPr lIns="91440" tIns="45720" rIns="91440" bIns="45720" anchor="t"/>
          <a:lstStyle>
            <a:lvl1pPr marL="514350" indent="-514350" algn="l" defTabSz="685800" rtl="0" eaLnBrk="1" latinLnBrk="0" hangingPunct="1">
              <a:spcBef>
                <a:spcPct val="20000"/>
              </a:spcBef>
              <a:buFont typeface="Arial"/>
              <a:buChar char="•"/>
              <a:defRPr sz="4800" kern="1200">
                <a:solidFill>
                  <a:schemeClr val="tx1"/>
                </a:solidFill>
                <a:latin typeface="+mn-lt"/>
                <a:ea typeface="+mn-ea"/>
                <a:cs typeface="+mn-cs"/>
              </a:defRPr>
            </a:lvl1pPr>
            <a:lvl2pPr marL="1114425" indent="-428625" algn="l" defTabSz="685800" rtl="0" eaLnBrk="1" latinLnBrk="0" hangingPunct="1">
              <a:spcBef>
                <a:spcPct val="20000"/>
              </a:spcBef>
              <a:buFont typeface="Arial"/>
              <a:buChar char="–"/>
              <a:defRPr sz="4200" kern="1200">
                <a:solidFill>
                  <a:schemeClr val="tx1"/>
                </a:solidFill>
                <a:latin typeface="+mn-lt"/>
                <a:ea typeface="+mn-ea"/>
                <a:cs typeface="+mn-cs"/>
              </a:defRPr>
            </a:lvl2pPr>
            <a:lvl3pPr marL="1714500" indent="-342900" algn="l" defTabSz="685800" rtl="0" eaLnBrk="1" latinLnBrk="0" hangingPunct="1">
              <a:spcBef>
                <a:spcPct val="20000"/>
              </a:spcBef>
              <a:buFont typeface="Arial"/>
              <a:buChar char="•"/>
              <a:defRPr sz="3600" kern="1200">
                <a:solidFill>
                  <a:schemeClr val="tx1"/>
                </a:solidFill>
                <a:latin typeface="+mn-lt"/>
                <a:ea typeface="+mn-ea"/>
                <a:cs typeface="+mn-cs"/>
              </a:defRPr>
            </a:lvl3pPr>
            <a:lvl4pPr marL="2400300" indent="-342900" algn="l" defTabSz="685800" rtl="0" eaLnBrk="1" latinLnBrk="0" hangingPunct="1">
              <a:spcBef>
                <a:spcPct val="20000"/>
              </a:spcBef>
              <a:buFont typeface="Arial"/>
              <a:buChar char="–"/>
              <a:defRPr sz="3000" kern="1200">
                <a:solidFill>
                  <a:schemeClr val="tx1"/>
                </a:solidFill>
                <a:latin typeface="+mn-lt"/>
                <a:ea typeface="+mn-ea"/>
                <a:cs typeface="+mn-cs"/>
              </a:defRPr>
            </a:lvl4pPr>
            <a:lvl5pPr marL="3086100" indent="-342900" algn="l" defTabSz="685800" rtl="0" eaLnBrk="1" latinLnBrk="0" hangingPunct="1">
              <a:spcBef>
                <a:spcPct val="20000"/>
              </a:spcBef>
              <a:buFont typeface="Arial"/>
              <a:buChar char="»"/>
              <a:defRPr sz="3000" kern="1200">
                <a:solidFill>
                  <a:schemeClr val="tx1"/>
                </a:solidFill>
                <a:latin typeface="+mn-lt"/>
                <a:ea typeface="+mn-ea"/>
                <a:cs typeface="+mn-cs"/>
              </a:defRPr>
            </a:lvl5pPr>
            <a:lvl6pPr marL="3771900" indent="-342900" algn="l" defTabSz="685800" rtl="0" eaLnBrk="1" latinLnBrk="0" hangingPunct="1">
              <a:spcBef>
                <a:spcPct val="20000"/>
              </a:spcBef>
              <a:buFont typeface="Arial"/>
              <a:buChar char="•"/>
              <a:defRPr sz="3000" kern="1200">
                <a:solidFill>
                  <a:schemeClr val="tx1"/>
                </a:solidFill>
                <a:latin typeface="+mn-lt"/>
                <a:ea typeface="+mn-ea"/>
                <a:cs typeface="+mn-cs"/>
              </a:defRPr>
            </a:lvl6pPr>
            <a:lvl7pPr marL="4457700" indent="-342900" algn="l" defTabSz="685800" rtl="0" eaLnBrk="1" latinLnBrk="0" hangingPunct="1">
              <a:spcBef>
                <a:spcPct val="20000"/>
              </a:spcBef>
              <a:buFont typeface="Arial"/>
              <a:buChar char="•"/>
              <a:defRPr sz="3000" kern="1200">
                <a:solidFill>
                  <a:schemeClr val="tx1"/>
                </a:solidFill>
                <a:latin typeface="+mn-lt"/>
                <a:ea typeface="+mn-ea"/>
                <a:cs typeface="+mn-cs"/>
              </a:defRPr>
            </a:lvl7pPr>
            <a:lvl8pPr marL="5143500" indent="-342900" algn="l" defTabSz="685800" rtl="0" eaLnBrk="1" latinLnBrk="0" hangingPunct="1">
              <a:spcBef>
                <a:spcPct val="20000"/>
              </a:spcBef>
              <a:buFont typeface="Arial"/>
              <a:buChar char="•"/>
              <a:defRPr sz="3000" kern="1200">
                <a:solidFill>
                  <a:schemeClr val="tx1"/>
                </a:solidFill>
                <a:latin typeface="+mn-lt"/>
                <a:ea typeface="+mn-ea"/>
                <a:cs typeface="+mn-cs"/>
              </a:defRPr>
            </a:lvl8pPr>
            <a:lvl9pPr marL="5829300" indent="-342900" algn="l" defTabSz="685800" rtl="0" eaLnBrk="1" latinLnBrk="0" hangingPunct="1">
              <a:spcBef>
                <a:spcPct val="20000"/>
              </a:spcBef>
              <a:buFont typeface="Arial"/>
              <a:buChar char="•"/>
              <a:defRPr sz="3000" kern="1200">
                <a:solidFill>
                  <a:schemeClr val="tx1"/>
                </a:solidFill>
                <a:latin typeface="+mn-lt"/>
                <a:ea typeface="+mn-ea"/>
                <a:cs typeface="+mn-cs"/>
              </a:defRPr>
            </a:lvl9pPr>
          </a:lstStyle>
          <a:p>
            <a:pPr marL="0" indent="0">
              <a:buNone/>
            </a:pPr>
            <a:r>
              <a:rPr lang="en-US" b="1"/>
              <a:t>Historical Sales Data Review</a:t>
            </a:r>
            <a:endParaRPr lang="en-US">
              <a:ea typeface="Calibri"/>
              <a:cs typeface="Calibri"/>
            </a:endParaRPr>
          </a:p>
          <a:p>
            <a:pPr marL="0" indent="0">
              <a:buNone/>
            </a:pPr>
            <a:endParaRPr lang="en-US" sz="2800" b="1">
              <a:ea typeface="Calibri"/>
              <a:cs typeface="Calibri"/>
            </a:endParaRPr>
          </a:p>
          <a:p>
            <a:pPr marL="0" indent="0">
              <a:buNone/>
            </a:pPr>
            <a:endParaRPr lang="en-US" sz="2800" b="1">
              <a:ea typeface="Calibri"/>
              <a:cs typeface="Calibri"/>
            </a:endParaRPr>
          </a:p>
          <a:p>
            <a:pPr>
              <a:buAutoNum type="arabicPeriod"/>
            </a:pPr>
            <a:r>
              <a:rPr lang="en-US" sz="3200" b="1">
                <a:ea typeface="Calibri"/>
                <a:cs typeface="Calibri"/>
              </a:rPr>
              <a:t>Data Fields and Meaning</a:t>
            </a:r>
            <a:endParaRPr lang="en-US" sz="3200">
              <a:ea typeface="Calibri"/>
              <a:cs typeface="Calibri"/>
            </a:endParaRPr>
          </a:p>
          <a:p>
            <a:pPr marL="0" indent="0">
              <a:buNone/>
            </a:pPr>
            <a:endParaRPr lang="en-US" sz="2000" b="1">
              <a:ea typeface="+mn-lt"/>
              <a:cs typeface="+mn-lt"/>
            </a:endParaRPr>
          </a:p>
          <a:p>
            <a:pPr lvl="1">
              <a:buFont typeface="Wingdings"/>
              <a:buChar char="q"/>
            </a:pPr>
            <a:r>
              <a:rPr lang="en-US" sz="2800" b="1">
                <a:ea typeface="+mn-lt"/>
                <a:cs typeface="+mn-lt"/>
              </a:rPr>
              <a:t>Customer Location:</a:t>
            </a:r>
            <a:r>
              <a:rPr lang="en-US" sz="2800">
                <a:ea typeface="+mn-lt"/>
                <a:cs typeface="+mn-lt"/>
              </a:rPr>
              <a:t> For understanding the customer mix, is the </a:t>
            </a:r>
            <a:r>
              <a:rPr lang="en-US" sz="2800" b="1">
                <a:ea typeface="+mn-lt"/>
                <a:cs typeface="+mn-lt"/>
              </a:rPr>
              <a:t>Bill-To State</a:t>
            </a:r>
            <a:r>
              <a:rPr lang="en-US" sz="2800">
                <a:ea typeface="+mn-lt"/>
                <a:cs typeface="+mn-lt"/>
              </a:rPr>
              <a:t> more useful than the </a:t>
            </a:r>
            <a:r>
              <a:rPr lang="en-US" sz="2800" b="1">
                <a:ea typeface="+mn-lt"/>
                <a:cs typeface="+mn-lt"/>
              </a:rPr>
              <a:t>Ship-To State</a:t>
            </a:r>
            <a:r>
              <a:rPr lang="en-US" sz="2800">
                <a:ea typeface="+mn-lt"/>
                <a:cs typeface="+mn-lt"/>
              </a:rPr>
              <a:t>?</a:t>
            </a:r>
            <a:endParaRPr lang="en-US" sz="2800">
              <a:ea typeface="Calibri"/>
              <a:cs typeface="Calibri"/>
            </a:endParaRPr>
          </a:p>
          <a:p>
            <a:pPr lvl="1">
              <a:buFont typeface="Wingdings"/>
              <a:buChar char="q"/>
            </a:pPr>
            <a:endParaRPr lang="en-US" sz="2800">
              <a:ea typeface="+mn-lt"/>
              <a:cs typeface="+mn-lt"/>
            </a:endParaRPr>
          </a:p>
          <a:p>
            <a:pPr lvl="1">
              <a:buFont typeface="Wingdings"/>
              <a:buChar char="q"/>
            </a:pPr>
            <a:r>
              <a:rPr lang="en-US" sz="2800" b="1">
                <a:ea typeface="+mn-lt"/>
                <a:cs typeface="+mn-lt"/>
              </a:rPr>
              <a:t>Part Information:</a:t>
            </a:r>
            <a:endParaRPr lang="en-US" sz="2800">
              <a:ea typeface="Calibri"/>
              <a:cs typeface="Calibri"/>
            </a:endParaRPr>
          </a:p>
          <a:p>
            <a:pPr lvl="2" indent="-514350">
              <a:buFont typeface="Wingdings"/>
              <a:buChar char="§"/>
            </a:pPr>
            <a:r>
              <a:rPr lang="en-US" sz="2800">
                <a:ea typeface="+mn-lt"/>
                <a:cs typeface="+mn-lt"/>
              </a:rPr>
              <a:t>What does "P/N" in the </a:t>
            </a:r>
            <a:r>
              <a:rPr lang="en-US" sz="2800" b="1">
                <a:ea typeface="+mn-lt"/>
                <a:cs typeface="+mn-lt"/>
              </a:rPr>
              <a:t>PART-DESCRIPTION</a:t>
            </a:r>
            <a:r>
              <a:rPr lang="en-US" sz="2800">
                <a:ea typeface="+mn-lt"/>
                <a:cs typeface="+mn-lt"/>
              </a:rPr>
              <a:t> column stand for (e.g., "P/N 78-8065-6044-3 BRACKET CLAMP")? Does this indicate a part number?</a:t>
            </a:r>
            <a:endParaRPr lang="en-US" sz="2800">
              <a:ea typeface="Calibri"/>
              <a:cs typeface="Calibri"/>
            </a:endParaRPr>
          </a:p>
          <a:p>
            <a:pPr lvl="2" indent="-514350">
              <a:buFont typeface="Wingdings"/>
              <a:buChar char="§"/>
            </a:pPr>
            <a:r>
              <a:rPr lang="en-US" sz="2800">
                <a:ea typeface="+mn-lt"/>
                <a:cs typeface="+mn-lt"/>
              </a:rPr>
              <a:t>Is there a lookup table available to associate </a:t>
            </a:r>
            <a:r>
              <a:rPr lang="en-US" sz="2800" b="1">
                <a:ea typeface="+mn-lt"/>
                <a:cs typeface="+mn-lt"/>
              </a:rPr>
              <a:t>PART-NUMBER</a:t>
            </a:r>
            <a:r>
              <a:rPr lang="en-US" sz="2800">
                <a:ea typeface="+mn-lt"/>
                <a:cs typeface="+mn-lt"/>
              </a:rPr>
              <a:t> with its actual part name?</a:t>
            </a:r>
            <a:endParaRPr lang="en-US" sz="2800">
              <a:ea typeface="Calibri"/>
              <a:cs typeface="Calibri"/>
            </a:endParaRPr>
          </a:p>
          <a:p>
            <a:pPr marL="0" indent="0">
              <a:buNone/>
            </a:pPr>
            <a:endParaRPr lang="en-US" sz="2400" b="1">
              <a:ea typeface="Calibri"/>
              <a:cs typeface="Calibri"/>
            </a:endParaRPr>
          </a:p>
          <a:p>
            <a:pPr marL="0" indent="0">
              <a:buNone/>
            </a:pPr>
            <a:endParaRPr lang="en-US" sz="2800" b="1">
              <a:ea typeface="Calibri"/>
              <a:cs typeface="Calibri"/>
            </a:endParaRPr>
          </a:p>
        </p:txBody>
      </p:sp>
      <p:sp>
        <p:nvSpPr>
          <p:cNvPr id="8" name="Content Placeholder 4">
            <a:extLst>
              <a:ext uri="{FF2B5EF4-FFF2-40B4-BE49-F238E27FC236}">
                <a16:creationId xmlns:a16="http://schemas.microsoft.com/office/drawing/2014/main" id="{2D1B2D28-B09E-0087-DE22-AB0087683711}"/>
              </a:ext>
            </a:extLst>
          </p:cNvPr>
          <p:cNvSpPr txBox="1">
            <a:spLocks/>
          </p:cNvSpPr>
          <p:nvPr/>
        </p:nvSpPr>
        <p:spPr>
          <a:xfrm>
            <a:off x="1109176" y="8511910"/>
            <a:ext cx="11064589" cy="1417974"/>
          </a:xfrm>
          <a:prstGeom prst="rect">
            <a:avLst/>
          </a:prstGeom>
          <a:noFill/>
          <a:ln w="6350" cap="flat" cmpd="sng" algn="ctr">
            <a:solidFill>
              <a:schemeClr val="tx1">
                <a:lumMod val="50000"/>
                <a:lumOff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t" anchorCtr="0">
            <a:normAutofit/>
          </a:bodyPr>
          <a:lstStyle>
            <a:lvl1pPr marL="342900" indent="-342900" algn="l" defTabSz="457200" rtl="0" eaLnBrk="1" latinLnBrk="0" hangingPunct="1">
              <a:spcBef>
                <a:spcPct val="20000"/>
              </a:spcBef>
              <a:buClr>
                <a:srgbClr val="FFB932"/>
              </a:buClr>
              <a:buFont typeface="Wingdings" panose="05000000000000000000" pitchFamily="2" charset="2"/>
              <a:buChar char="§"/>
              <a:defRPr sz="2000" kern="1200">
                <a:solidFill>
                  <a:schemeClr val="lt1"/>
                </a:solidFill>
                <a:latin typeface="+mn-lt"/>
                <a:ea typeface="+mn-ea"/>
                <a:cs typeface="+mn-cs"/>
              </a:defRPr>
            </a:lvl1pPr>
            <a:lvl2pPr marL="742950" indent="-285750" algn="l" defTabSz="457200" rtl="0" eaLnBrk="1" latinLnBrk="0" hangingPunct="1">
              <a:spcBef>
                <a:spcPct val="20000"/>
              </a:spcBef>
              <a:buClr>
                <a:schemeClr val="tx1">
                  <a:lumMod val="75000"/>
                </a:schemeClr>
              </a:buClr>
              <a:buFont typeface="Arial" panose="020B0604020202020204" pitchFamily="34" charset="0"/>
              <a:buChar char="•"/>
              <a:defRPr sz="1800" kern="1200">
                <a:solidFill>
                  <a:schemeClr val="lt1"/>
                </a:solidFill>
                <a:latin typeface="+mn-lt"/>
                <a:ea typeface="+mn-ea"/>
                <a:cs typeface="+mn-cs"/>
              </a:defRPr>
            </a:lvl2pPr>
            <a:lvl3pPr marL="1143000" indent="-228600" algn="l" defTabSz="457200" rtl="0" eaLnBrk="1" latinLnBrk="0" hangingPunct="1">
              <a:spcBef>
                <a:spcPct val="20000"/>
              </a:spcBef>
              <a:buFont typeface="Helvetica" panose="020B0604020202020204" pitchFamily="34" charset="0"/>
              <a:buChar char="˗"/>
              <a:defRPr sz="1600" kern="1200">
                <a:solidFill>
                  <a:schemeClr val="lt1"/>
                </a:solidFill>
                <a:latin typeface="+mn-lt"/>
                <a:ea typeface="+mn-ea"/>
                <a:cs typeface="+mn-cs"/>
              </a:defRPr>
            </a:lvl3pPr>
            <a:lvl4pPr marL="1600200" indent="-228600" algn="l" defTabSz="457200" rtl="0" eaLnBrk="1" latinLnBrk="0" hangingPunct="1">
              <a:spcBef>
                <a:spcPct val="20000"/>
              </a:spcBef>
              <a:buFont typeface="Arial"/>
              <a:buChar char="–"/>
              <a:defRPr sz="1600" kern="1200">
                <a:solidFill>
                  <a:schemeClr val="lt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lt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lt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lt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lt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lt1"/>
                </a:solidFill>
                <a:latin typeface="+mn-lt"/>
                <a:ea typeface="+mn-ea"/>
                <a:cs typeface="+mn-cs"/>
              </a:defRPr>
            </a:lvl9pPr>
          </a:lstStyle>
          <a:p>
            <a:pPr marL="0" indent="0">
              <a:lnSpc>
                <a:spcPct val="120000"/>
              </a:lnSpc>
              <a:spcBef>
                <a:spcPts val="0"/>
              </a:spcBef>
              <a:buClrTx/>
              <a:buNone/>
            </a:pPr>
            <a:r>
              <a:rPr lang="en-US" sz="3600" b="1" i="1" dirty="0">
                <a:solidFill>
                  <a:srgbClr val="C00000"/>
                </a:solidFill>
                <a:ea typeface="Calibri"/>
                <a:cs typeface="Arial"/>
              </a:rPr>
              <a:t>Both Bill &amp; Ship – To State are useful.</a:t>
            </a:r>
          </a:p>
          <a:p>
            <a:pPr marL="0" indent="0">
              <a:lnSpc>
                <a:spcPct val="120000"/>
              </a:lnSpc>
              <a:spcBef>
                <a:spcPts val="0"/>
              </a:spcBef>
              <a:buClrTx/>
              <a:buNone/>
            </a:pPr>
            <a:r>
              <a:rPr lang="en-US" sz="3600" b="1" i="1" dirty="0" err="1">
                <a:solidFill>
                  <a:srgbClr val="C00000"/>
                </a:solidFill>
                <a:ea typeface="Calibri"/>
                <a:cs typeface="Arial"/>
              </a:rPr>
              <a:t>PartManagement</a:t>
            </a:r>
            <a:r>
              <a:rPr lang="en-US" sz="3600" b="1" i="1" dirty="0">
                <a:solidFill>
                  <a:srgbClr val="C00000"/>
                </a:solidFill>
                <a:ea typeface="Calibri"/>
                <a:cs typeface="Arial"/>
              </a:rPr>
              <a:t> is the lookup table for a part name</a:t>
            </a:r>
          </a:p>
        </p:txBody>
      </p:sp>
    </p:spTree>
    <p:extLst>
      <p:ext uri="{BB962C8B-B14F-4D97-AF65-F5344CB8AC3E}">
        <p14:creationId xmlns:p14="http://schemas.microsoft.com/office/powerpoint/2010/main" val="99204424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9DF19B-5853-A535-A115-ADC5576C57AD}"/>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0B45ABF-8F01-7B9D-D069-6950F3EDA885}"/>
              </a:ext>
            </a:extLst>
          </p:cNvPr>
          <p:cNvSpPr>
            <a:spLocks noGrp="1"/>
          </p:cNvSpPr>
          <p:nvPr>
            <p:ph type="sldNum" idx="4294967295"/>
          </p:nvPr>
        </p:nvSpPr>
        <p:spPr>
          <a:xfrm>
            <a:off x="2286000" y="0"/>
            <a:ext cx="0" cy="0"/>
          </a:xfrm>
        </p:spPr>
        <p:txBody>
          <a:bodyPr/>
          <a:lstStyle/>
          <a:p>
            <a:pPr algn="r"/>
            <a:fld id="{00000000-1234-1234-1234-123412341234}" type="slidenum">
              <a:rPr lang="en" sz="1950"/>
              <a:pPr algn="r"/>
              <a:t>34</a:t>
            </a:fld>
            <a:endParaRPr lang="en" sz="1950"/>
          </a:p>
        </p:txBody>
      </p:sp>
      <p:sp>
        <p:nvSpPr>
          <p:cNvPr id="4" name="Rectangle 3">
            <a:extLst>
              <a:ext uri="{FF2B5EF4-FFF2-40B4-BE49-F238E27FC236}">
                <a16:creationId xmlns:a16="http://schemas.microsoft.com/office/drawing/2014/main" id="{7BBB8C17-06FB-1B2B-48AF-208175D6458C}"/>
              </a:ext>
            </a:extLst>
          </p:cNvPr>
          <p:cNvSpPr/>
          <p:nvPr/>
        </p:nvSpPr>
        <p:spPr>
          <a:xfrm>
            <a:off x="-207034" y="0"/>
            <a:ext cx="737937" cy="10287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 name="Content Placeholder 1">
            <a:extLst>
              <a:ext uri="{FF2B5EF4-FFF2-40B4-BE49-F238E27FC236}">
                <a16:creationId xmlns:a16="http://schemas.microsoft.com/office/drawing/2014/main" id="{7549B043-8B2C-6538-FC53-C0200D1B028B}"/>
              </a:ext>
            </a:extLst>
          </p:cNvPr>
          <p:cNvSpPr txBox="1">
            <a:spLocks/>
          </p:cNvSpPr>
          <p:nvPr/>
        </p:nvSpPr>
        <p:spPr>
          <a:xfrm>
            <a:off x="1116146" y="824865"/>
            <a:ext cx="17063049" cy="8363379"/>
          </a:xfrm>
          <a:prstGeom prst="rect">
            <a:avLst/>
          </a:prstGeom>
        </p:spPr>
        <p:txBody>
          <a:bodyPr lIns="91440" tIns="45720" rIns="91440" bIns="45720" anchor="t"/>
          <a:lstStyle>
            <a:lvl1pPr marL="514350" indent="-514350" algn="l" defTabSz="685800" rtl="0" eaLnBrk="1" latinLnBrk="0" hangingPunct="1">
              <a:spcBef>
                <a:spcPct val="20000"/>
              </a:spcBef>
              <a:buFont typeface="Arial"/>
              <a:buChar char="•"/>
              <a:defRPr sz="4800" kern="1200">
                <a:solidFill>
                  <a:schemeClr val="tx1"/>
                </a:solidFill>
                <a:latin typeface="+mn-lt"/>
                <a:ea typeface="+mn-ea"/>
                <a:cs typeface="+mn-cs"/>
              </a:defRPr>
            </a:lvl1pPr>
            <a:lvl2pPr marL="1114425" indent="-428625" algn="l" defTabSz="685800" rtl="0" eaLnBrk="1" latinLnBrk="0" hangingPunct="1">
              <a:spcBef>
                <a:spcPct val="20000"/>
              </a:spcBef>
              <a:buFont typeface="Arial"/>
              <a:buChar char="–"/>
              <a:defRPr sz="4200" kern="1200">
                <a:solidFill>
                  <a:schemeClr val="tx1"/>
                </a:solidFill>
                <a:latin typeface="+mn-lt"/>
                <a:ea typeface="+mn-ea"/>
                <a:cs typeface="+mn-cs"/>
              </a:defRPr>
            </a:lvl2pPr>
            <a:lvl3pPr marL="1714500" indent="-342900" algn="l" defTabSz="685800" rtl="0" eaLnBrk="1" latinLnBrk="0" hangingPunct="1">
              <a:spcBef>
                <a:spcPct val="20000"/>
              </a:spcBef>
              <a:buFont typeface="Arial"/>
              <a:buChar char="•"/>
              <a:defRPr sz="3600" kern="1200">
                <a:solidFill>
                  <a:schemeClr val="tx1"/>
                </a:solidFill>
                <a:latin typeface="+mn-lt"/>
                <a:ea typeface="+mn-ea"/>
                <a:cs typeface="+mn-cs"/>
              </a:defRPr>
            </a:lvl3pPr>
            <a:lvl4pPr marL="2400300" indent="-342900" algn="l" defTabSz="685800" rtl="0" eaLnBrk="1" latinLnBrk="0" hangingPunct="1">
              <a:spcBef>
                <a:spcPct val="20000"/>
              </a:spcBef>
              <a:buFont typeface="Arial"/>
              <a:buChar char="–"/>
              <a:defRPr sz="3000" kern="1200">
                <a:solidFill>
                  <a:schemeClr val="tx1"/>
                </a:solidFill>
                <a:latin typeface="+mn-lt"/>
                <a:ea typeface="+mn-ea"/>
                <a:cs typeface="+mn-cs"/>
              </a:defRPr>
            </a:lvl4pPr>
            <a:lvl5pPr marL="3086100" indent="-342900" algn="l" defTabSz="685800" rtl="0" eaLnBrk="1" latinLnBrk="0" hangingPunct="1">
              <a:spcBef>
                <a:spcPct val="20000"/>
              </a:spcBef>
              <a:buFont typeface="Arial"/>
              <a:buChar char="»"/>
              <a:defRPr sz="3000" kern="1200">
                <a:solidFill>
                  <a:schemeClr val="tx1"/>
                </a:solidFill>
                <a:latin typeface="+mn-lt"/>
                <a:ea typeface="+mn-ea"/>
                <a:cs typeface="+mn-cs"/>
              </a:defRPr>
            </a:lvl5pPr>
            <a:lvl6pPr marL="3771900" indent="-342900" algn="l" defTabSz="685800" rtl="0" eaLnBrk="1" latinLnBrk="0" hangingPunct="1">
              <a:spcBef>
                <a:spcPct val="20000"/>
              </a:spcBef>
              <a:buFont typeface="Arial"/>
              <a:buChar char="•"/>
              <a:defRPr sz="3000" kern="1200">
                <a:solidFill>
                  <a:schemeClr val="tx1"/>
                </a:solidFill>
                <a:latin typeface="+mn-lt"/>
                <a:ea typeface="+mn-ea"/>
                <a:cs typeface="+mn-cs"/>
              </a:defRPr>
            </a:lvl6pPr>
            <a:lvl7pPr marL="4457700" indent="-342900" algn="l" defTabSz="685800" rtl="0" eaLnBrk="1" latinLnBrk="0" hangingPunct="1">
              <a:spcBef>
                <a:spcPct val="20000"/>
              </a:spcBef>
              <a:buFont typeface="Arial"/>
              <a:buChar char="•"/>
              <a:defRPr sz="3000" kern="1200">
                <a:solidFill>
                  <a:schemeClr val="tx1"/>
                </a:solidFill>
                <a:latin typeface="+mn-lt"/>
                <a:ea typeface="+mn-ea"/>
                <a:cs typeface="+mn-cs"/>
              </a:defRPr>
            </a:lvl7pPr>
            <a:lvl8pPr marL="5143500" indent="-342900" algn="l" defTabSz="685800" rtl="0" eaLnBrk="1" latinLnBrk="0" hangingPunct="1">
              <a:spcBef>
                <a:spcPct val="20000"/>
              </a:spcBef>
              <a:buFont typeface="Arial"/>
              <a:buChar char="•"/>
              <a:defRPr sz="3000" kern="1200">
                <a:solidFill>
                  <a:schemeClr val="tx1"/>
                </a:solidFill>
                <a:latin typeface="+mn-lt"/>
                <a:ea typeface="+mn-ea"/>
                <a:cs typeface="+mn-cs"/>
              </a:defRPr>
            </a:lvl8pPr>
            <a:lvl9pPr marL="5829300" indent="-342900" algn="l" defTabSz="685800" rtl="0" eaLnBrk="1" latinLnBrk="0" hangingPunct="1">
              <a:spcBef>
                <a:spcPct val="20000"/>
              </a:spcBef>
              <a:buFont typeface="Arial"/>
              <a:buChar char="•"/>
              <a:defRPr sz="3000" kern="1200">
                <a:solidFill>
                  <a:schemeClr val="tx1"/>
                </a:solidFill>
                <a:latin typeface="+mn-lt"/>
                <a:ea typeface="+mn-ea"/>
                <a:cs typeface="+mn-cs"/>
              </a:defRPr>
            </a:lvl9pPr>
          </a:lstStyle>
          <a:p>
            <a:pPr marL="0" indent="0">
              <a:buNone/>
            </a:pPr>
            <a:r>
              <a:rPr lang="en-US" b="1" dirty="0"/>
              <a:t>Historical Sales Data Review - continued</a:t>
            </a:r>
            <a:endParaRPr lang="en-US" dirty="0">
              <a:ea typeface="Calibri"/>
              <a:cs typeface="Calibri"/>
            </a:endParaRPr>
          </a:p>
          <a:p>
            <a:pPr marL="0" indent="0">
              <a:buNone/>
            </a:pPr>
            <a:endParaRPr lang="en-US" sz="2800" b="1" dirty="0">
              <a:ea typeface="Calibri"/>
              <a:cs typeface="Calibri"/>
            </a:endParaRPr>
          </a:p>
          <a:p>
            <a:pPr>
              <a:buAutoNum type="arabicPeriod"/>
            </a:pPr>
            <a:r>
              <a:rPr lang="en-US" sz="3200" b="1" dirty="0">
                <a:ea typeface="Calibri"/>
                <a:cs typeface="Calibri"/>
              </a:rPr>
              <a:t>Data Fields and Meaning – continued</a:t>
            </a:r>
            <a:endParaRPr lang="en-US" sz="3200" dirty="0">
              <a:ea typeface="Calibri"/>
              <a:cs typeface="Calibri"/>
            </a:endParaRPr>
          </a:p>
          <a:p>
            <a:pPr>
              <a:buAutoNum type="arabicPeriod"/>
            </a:pPr>
            <a:endParaRPr lang="en-US" sz="3200" b="1" dirty="0">
              <a:ea typeface="Calibri"/>
              <a:cs typeface="Calibri"/>
            </a:endParaRPr>
          </a:p>
          <a:p>
            <a:pPr lvl="1">
              <a:buFont typeface="Wingdings"/>
              <a:buChar char="q"/>
            </a:pPr>
            <a:r>
              <a:rPr lang="en-US" sz="3200" b="1" dirty="0">
                <a:ea typeface="+mn-lt"/>
                <a:cs typeface="+mn-lt"/>
              </a:rPr>
              <a:t>Should the "Warehouse Handling Fee" be included in the analysis of overall revenue?</a:t>
            </a:r>
            <a:endParaRPr lang="en-US" sz="3200" b="1" dirty="0">
              <a:ea typeface="Calibri"/>
              <a:cs typeface="Calibri"/>
            </a:endParaRPr>
          </a:p>
          <a:p>
            <a:pPr lvl="1">
              <a:buFont typeface="Wingdings"/>
              <a:buChar char="q"/>
            </a:pPr>
            <a:endParaRPr lang="en-US" sz="3200" dirty="0">
              <a:ea typeface="Calibri"/>
              <a:cs typeface="Calibri"/>
            </a:endParaRPr>
          </a:p>
          <a:p>
            <a:pPr lvl="1">
              <a:buFont typeface="Wingdings"/>
              <a:buChar char="q"/>
            </a:pPr>
            <a:endParaRPr lang="en-US" sz="3200" dirty="0">
              <a:ea typeface="Calibri"/>
              <a:cs typeface="Calibri"/>
            </a:endParaRPr>
          </a:p>
          <a:p>
            <a:pPr lvl="1">
              <a:buFont typeface="Wingdings"/>
              <a:buChar char="q"/>
            </a:pPr>
            <a:endParaRPr lang="en-US" sz="3200" dirty="0">
              <a:ea typeface="Calibri"/>
              <a:cs typeface="Calibri"/>
            </a:endParaRPr>
          </a:p>
          <a:p>
            <a:pPr lvl="1">
              <a:buFont typeface="Wingdings"/>
              <a:buChar char="q"/>
            </a:pPr>
            <a:endParaRPr lang="en-US" sz="3200" dirty="0">
              <a:ea typeface="Calibri"/>
              <a:cs typeface="Calibri"/>
            </a:endParaRPr>
          </a:p>
          <a:p>
            <a:pPr lvl="1">
              <a:buFont typeface="Wingdings"/>
              <a:buChar char="q"/>
            </a:pPr>
            <a:endParaRPr lang="en-US" sz="3200" dirty="0">
              <a:ea typeface="Calibri"/>
              <a:cs typeface="Calibri"/>
            </a:endParaRPr>
          </a:p>
          <a:p>
            <a:pPr lvl="1">
              <a:buFont typeface="Wingdings"/>
              <a:buChar char="q"/>
            </a:pPr>
            <a:endParaRPr lang="en-US" sz="3200" dirty="0">
              <a:ea typeface="Calibri"/>
              <a:cs typeface="Calibri"/>
            </a:endParaRPr>
          </a:p>
          <a:p>
            <a:pPr marL="0" indent="0">
              <a:buNone/>
            </a:pPr>
            <a:endParaRPr lang="en-US" sz="2400" dirty="0">
              <a:ea typeface="Calibri"/>
              <a:cs typeface="Calibri"/>
            </a:endParaRPr>
          </a:p>
          <a:p>
            <a:pPr marL="0" indent="0">
              <a:buNone/>
            </a:pPr>
            <a:endParaRPr lang="en-US" sz="2400" b="1" dirty="0">
              <a:ea typeface="Calibri"/>
              <a:cs typeface="Calibri"/>
            </a:endParaRPr>
          </a:p>
          <a:p>
            <a:pPr marL="0" indent="0">
              <a:buNone/>
            </a:pPr>
            <a:endParaRPr lang="en-US" sz="2800" b="1" dirty="0">
              <a:ea typeface="Calibri"/>
              <a:cs typeface="Calibri"/>
            </a:endParaRPr>
          </a:p>
        </p:txBody>
      </p:sp>
      <p:pic>
        <p:nvPicPr>
          <p:cNvPr id="5" name="Picture 4" descr="A white grid with black text&#10;&#10;AI-generated content may be incorrect.">
            <a:extLst>
              <a:ext uri="{FF2B5EF4-FFF2-40B4-BE49-F238E27FC236}">
                <a16:creationId xmlns:a16="http://schemas.microsoft.com/office/drawing/2014/main" id="{AD55DEE5-5033-1134-B104-03574F8B6079}"/>
              </a:ext>
            </a:extLst>
          </p:cNvPr>
          <p:cNvPicPr>
            <a:picLocks noChangeAspect="1"/>
          </p:cNvPicPr>
          <p:nvPr/>
        </p:nvPicPr>
        <p:blipFill>
          <a:blip r:embed="rId2"/>
          <a:stretch>
            <a:fillRect/>
          </a:stretch>
        </p:blipFill>
        <p:spPr>
          <a:xfrm>
            <a:off x="1735502" y="4160525"/>
            <a:ext cx="14422287" cy="1693113"/>
          </a:xfrm>
          <a:prstGeom prst="rect">
            <a:avLst/>
          </a:prstGeom>
        </p:spPr>
      </p:pic>
      <p:sp>
        <p:nvSpPr>
          <p:cNvPr id="7" name="Content Placeholder 4">
            <a:extLst>
              <a:ext uri="{FF2B5EF4-FFF2-40B4-BE49-F238E27FC236}">
                <a16:creationId xmlns:a16="http://schemas.microsoft.com/office/drawing/2014/main" id="{B34F0B1A-F933-86AB-4741-B7E9A340723E}"/>
              </a:ext>
            </a:extLst>
          </p:cNvPr>
          <p:cNvSpPr txBox="1">
            <a:spLocks/>
          </p:cNvSpPr>
          <p:nvPr/>
        </p:nvSpPr>
        <p:spPr>
          <a:xfrm>
            <a:off x="1109176" y="8511910"/>
            <a:ext cx="12221528" cy="1417974"/>
          </a:xfrm>
          <a:prstGeom prst="rect">
            <a:avLst/>
          </a:prstGeom>
          <a:noFill/>
          <a:ln w="6350" cap="flat" cmpd="sng" algn="ctr">
            <a:solidFill>
              <a:schemeClr val="tx1">
                <a:lumMod val="50000"/>
                <a:lumOff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t" anchorCtr="0">
            <a:normAutofit/>
          </a:bodyPr>
          <a:lstStyle>
            <a:lvl1pPr marL="342900" indent="-342900" algn="l" defTabSz="457200" rtl="0" eaLnBrk="1" latinLnBrk="0" hangingPunct="1">
              <a:spcBef>
                <a:spcPct val="20000"/>
              </a:spcBef>
              <a:buClr>
                <a:srgbClr val="FFB932"/>
              </a:buClr>
              <a:buFont typeface="Wingdings" panose="05000000000000000000" pitchFamily="2" charset="2"/>
              <a:buChar char="§"/>
              <a:defRPr sz="2000" kern="1200">
                <a:solidFill>
                  <a:schemeClr val="lt1"/>
                </a:solidFill>
                <a:latin typeface="+mn-lt"/>
                <a:ea typeface="+mn-ea"/>
                <a:cs typeface="+mn-cs"/>
              </a:defRPr>
            </a:lvl1pPr>
            <a:lvl2pPr marL="742950" indent="-285750" algn="l" defTabSz="457200" rtl="0" eaLnBrk="1" latinLnBrk="0" hangingPunct="1">
              <a:spcBef>
                <a:spcPct val="20000"/>
              </a:spcBef>
              <a:buClr>
                <a:schemeClr val="tx1">
                  <a:lumMod val="75000"/>
                </a:schemeClr>
              </a:buClr>
              <a:buFont typeface="Arial" panose="020B0604020202020204" pitchFamily="34" charset="0"/>
              <a:buChar char="•"/>
              <a:defRPr sz="1800" kern="1200">
                <a:solidFill>
                  <a:schemeClr val="lt1"/>
                </a:solidFill>
                <a:latin typeface="+mn-lt"/>
                <a:ea typeface="+mn-ea"/>
                <a:cs typeface="+mn-cs"/>
              </a:defRPr>
            </a:lvl2pPr>
            <a:lvl3pPr marL="1143000" indent="-228600" algn="l" defTabSz="457200" rtl="0" eaLnBrk="1" latinLnBrk="0" hangingPunct="1">
              <a:spcBef>
                <a:spcPct val="20000"/>
              </a:spcBef>
              <a:buFont typeface="Helvetica" panose="020B0604020202020204" pitchFamily="34" charset="0"/>
              <a:buChar char="˗"/>
              <a:defRPr sz="1600" kern="1200">
                <a:solidFill>
                  <a:schemeClr val="lt1"/>
                </a:solidFill>
                <a:latin typeface="+mn-lt"/>
                <a:ea typeface="+mn-ea"/>
                <a:cs typeface="+mn-cs"/>
              </a:defRPr>
            </a:lvl3pPr>
            <a:lvl4pPr marL="1600200" indent="-228600" algn="l" defTabSz="457200" rtl="0" eaLnBrk="1" latinLnBrk="0" hangingPunct="1">
              <a:spcBef>
                <a:spcPct val="20000"/>
              </a:spcBef>
              <a:buFont typeface="Arial"/>
              <a:buChar char="–"/>
              <a:defRPr sz="1600" kern="1200">
                <a:solidFill>
                  <a:schemeClr val="lt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lt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lt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lt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lt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lt1"/>
                </a:solidFill>
                <a:latin typeface="+mn-lt"/>
                <a:ea typeface="+mn-ea"/>
                <a:cs typeface="+mn-cs"/>
              </a:defRPr>
            </a:lvl9pPr>
          </a:lstStyle>
          <a:p>
            <a:pPr marL="0" indent="0">
              <a:lnSpc>
                <a:spcPct val="120000"/>
              </a:lnSpc>
              <a:spcBef>
                <a:spcPts val="0"/>
              </a:spcBef>
              <a:buNone/>
            </a:pPr>
            <a:r>
              <a:rPr lang="en-US" sz="1800" b="1" i="1">
                <a:solidFill>
                  <a:srgbClr val="FF0000"/>
                </a:solidFill>
                <a:ea typeface="Calibri"/>
                <a:cs typeface="Arial"/>
              </a:rPr>
              <a:t>Removed "Warehouse Handling Fee"</a:t>
            </a:r>
            <a:endParaRPr lang="en-US">
              <a:solidFill>
                <a:srgbClr val="FFFFFF"/>
              </a:solidFill>
              <a:ea typeface="Calibri"/>
              <a:cs typeface="Calibri"/>
            </a:endParaRPr>
          </a:p>
          <a:p>
            <a:pPr marL="0" indent="0">
              <a:lnSpc>
                <a:spcPct val="120000"/>
              </a:lnSpc>
              <a:spcBef>
                <a:spcPts val="0"/>
              </a:spcBef>
              <a:buNone/>
            </a:pPr>
            <a:endParaRPr lang="en-US" sz="1800" b="1" i="1">
              <a:solidFill>
                <a:srgbClr val="FF0000"/>
              </a:solidFill>
              <a:ea typeface="Calibri"/>
              <a:cs typeface="Arial"/>
            </a:endParaRPr>
          </a:p>
          <a:p>
            <a:pPr marL="0" indent="0">
              <a:lnSpc>
                <a:spcPct val="120000"/>
              </a:lnSpc>
              <a:spcBef>
                <a:spcPts val="0"/>
              </a:spcBef>
              <a:buNone/>
            </a:pPr>
            <a:r>
              <a:rPr lang="en-US" sz="1800" b="1" i="1">
                <a:solidFill>
                  <a:srgbClr val="FF0000"/>
                </a:solidFill>
                <a:ea typeface="Calibri"/>
                <a:cs typeface="Arial"/>
              </a:rPr>
              <a:t>Suggestion: Consider add a separate table, graphs and forecasting separately, because it has no Volume/</a:t>
            </a:r>
            <a:r>
              <a:rPr lang="en-US" sz="1800" b="1" i="1" err="1">
                <a:solidFill>
                  <a:srgbClr val="FF0000"/>
                </a:solidFill>
                <a:ea typeface="Calibri"/>
                <a:cs typeface="Arial"/>
              </a:rPr>
              <a:t>ShipQty</a:t>
            </a:r>
            <a:r>
              <a:rPr lang="en-US" sz="1800" b="1" i="1">
                <a:solidFill>
                  <a:srgbClr val="FF0000"/>
                </a:solidFill>
                <a:ea typeface="Calibri"/>
                <a:cs typeface="Arial"/>
              </a:rPr>
              <a:t> to report</a:t>
            </a:r>
          </a:p>
        </p:txBody>
      </p:sp>
    </p:spTree>
    <p:extLst>
      <p:ext uri="{BB962C8B-B14F-4D97-AF65-F5344CB8AC3E}">
        <p14:creationId xmlns:p14="http://schemas.microsoft.com/office/powerpoint/2010/main" val="248012186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B49334-6E5C-DBF4-FCEC-5F1A29B690F9}"/>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0C23192-557B-89B0-C9CA-54272515100D}"/>
              </a:ext>
            </a:extLst>
          </p:cNvPr>
          <p:cNvSpPr>
            <a:spLocks noGrp="1"/>
          </p:cNvSpPr>
          <p:nvPr>
            <p:ph type="sldNum" idx="4294967295"/>
          </p:nvPr>
        </p:nvSpPr>
        <p:spPr>
          <a:xfrm>
            <a:off x="2286000" y="0"/>
            <a:ext cx="0" cy="0"/>
          </a:xfrm>
        </p:spPr>
        <p:txBody>
          <a:bodyPr/>
          <a:lstStyle/>
          <a:p>
            <a:pPr algn="r"/>
            <a:fld id="{00000000-1234-1234-1234-123412341234}" type="slidenum">
              <a:rPr lang="en" sz="1950"/>
              <a:pPr algn="r"/>
              <a:t>35</a:t>
            </a:fld>
            <a:endParaRPr lang="en" sz="1950"/>
          </a:p>
        </p:txBody>
      </p:sp>
      <p:sp>
        <p:nvSpPr>
          <p:cNvPr id="4" name="Rectangle 3">
            <a:extLst>
              <a:ext uri="{FF2B5EF4-FFF2-40B4-BE49-F238E27FC236}">
                <a16:creationId xmlns:a16="http://schemas.microsoft.com/office/drawing/2014/main" id="{AE0C1FB9-D149-66B9-7208-8193DB97DA77}"/>
              </a:ext>
            </a:extLst>
          </p:cNvPr>
          <p:cNvSpPr/>
          <p:nvPr/>
        </p:nvSpPr>
        <p:spPr>
          <a:xfrm>
            <a:off x="-207034" y="0"/>
            <a:ext cx="737937" cy="10287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 name="Content Placeholder 1">
            <a:extLst>
              <a:ext uri="{FF2B5EF4-FFF2-40B4-BE49-F238E27FC236}">
                <a16:creationId xmlns:a16="http://schemas.microsoft.com/office/drawing/2014/main" id="{F848A454-7FFC-EE48-25A6-1E5F4CE2BB2D}"/>
              </a:ext>
            </a:extLst>
          </p:cNvPr>
          <p:cNvSpPr txBox="1">
            <a:spLocks/>
          </p:cNvSpPr>
          <p:nvPr/>
        </p:nvSpPr>
        <p:spPr>
          <a:xfrm>
            <a:off x="1116146" y="824865"/>
            <a:ext cx="17063049" cy="8363379"/>
          </a:xfrm>
          <a:prstGeom prst="rect">
            <a:avLst/>
          </a:prstGeom>
        </p:spPr>
        <p:txBody>
          <a:bodyPr lIns="91440" tIns="45720" rIns="91440" bIns="45720" anchor="t"/>
          <a:lstStyle>
            <a:lvl1pPr marL="514350" indent="-514350" algn="l" defTabSz="685800" rtl="0" eaLnBrk="1" latinLnBrk="0" hangingPunct="1">
              <a:spcBef>
                <a:spcPct val="20000"/>
              </a:spcBef>
              <a:buFont typeface="Arial"/>
              <a:buChar char="•"/>
              <a:defRPr sz="4800" kern="1200">
                <a:solidFill>
                  <a:schemeClr val="tx1"/>
                </a:solidFill>
                <a:latin typeface="+mn-lt"/>
                <a:ea typeface="+mn-ea"/>
                <a:cs typeface="+mn-cs"/>
              </a:defRPr>
            </a:lvl1pPr>
            <a:lvl2pPr marL="1114425" indent="-428625" algn="l" defTabSz="685800" rtl="0" eaLnBrk="1" latinLnBrk="0" hangingPunct="1">
              <a:spcBef>
                <a:spcPct val="20000"/>
              </a:spcBef>
              <a:buFont typeface="Arial"/>
              <a:buChar char="–"/>
              <a:defRPr sz="4200" kern="1200">
                <a:solidFill>
                  <a:schemeClr val="tx1"/>
                </a:solidFill>
                <a:latin typeface="+mn-lt"/>
                <a:ea typeface="+mn-ea"/>
                <a:cs typeface="+mn-cs"/>
              </a:defRPr>
            </a:lvl2pPr>
            <a:lvl3pPr marL="1714500" indent="-342900" algn="l" defTabSz="685800" rtl="0" eaLnBrk="1" latinLnBrk="0" hangingPunct="1">
              <a:spcBef>
                <a:spcPct val="20000"/>
              </a:spcBef>
              <a:buFont typeface="Arial"/>
              <a:buChar char="•"/>
              <a:defRPr sz="3600" kern="1200">
                <a:solidFill>
                  <a:schemeClr val="tx1"/>
                </a:solidFill>
                <a:latin typeface="+mn-lt"/>
                <a:ea typeface="+mn-ea"/>
                <a:cs typeface="+mn-cs"/>
              </a:defRPr>
            </a:lvl3pPr>
            <a:lvl4pPr marL="2400300" indent="-342900" algn="l" defTabSz="685800" rtl="0" eaLnBrk="1" latinLnBrk="0" hangingPunct="1">
              <a:spcBef>
                <a:spcPct val="20000"/>
              </a:spcBef>
              <a:buFont typeface="Arial"/>
              <a:buChar char="–"/>
              <a:defRPr sz="3000" kern="1200">
                <a:solidFill>
                  <a:schemeClr val="tx1"/>
                </a:solidFill>
                <a:latin typeface="+mn-lt"/>
                <a:ea typeface="+mn-ea"/>
                <a:cs typeface="+mn-cs"/>
              </a:defRPr>
            </a:lvl4pPr>
            <a:lvl5pPr marL="3086100" indent="-342900" algn="l" defTabSz="685800" rtl="0" eaLnBrk="1" latinLnBrk="0" hangingPunct="1">
              <a:spcBef>
                <a:spcPct val="20000"/>
              </a:spcBef>
              <a:buFont typeface="Arial"/>
              <a:buChar char="»"/>
              <a:defRPr sz="3000" kern="1200">
                <a:solidFill>
                  <a:schemeClr val="tx1"/>
                </a:solidFill>
                <a:latin typeface="+mn-lt"/>
                <a:ea typeface="+mn-ea"/>
                <a:cs typeface="+mn-cs"/>
              </a:defRPr>
            </a:lvl5pPr>
            <a:lvl6pPr marL="3771900" indent="-342900" algn="l" defTabSz="685800" rtl="0" eaLnBrk="1" latinLnBrk="0" hangingPunct="1">
              <a:spcBef>
                <a:spcPct val="20000"/>
              </a:spcBef>
              <a:buFont typeface="Arial"/>
              <a:buChar char="•"/>
              <a:defRPr sz="3000" kern="1200">
                <a:solidFill>
                  <a:schemeClr val="tx1"/>
                </a:solidFill>
                <a:latin typeface="+mn-lt"/>
                <a:ea typeface="+mn-ea"/>
                <a:cs typeface="+mn-cs"/>
              </a:defRPr>
            </a:lvl6pPr>
            <a:lvl7pPr marL="4457700" indent="-342900" algn="l" defTabSz="685800" rtl="0" eaLnBrk="1" latinLnBrk="0" hangingPunct="1">
              <a:spcBef>
                <a:spcPct val="20000"/>
              </a:spcBef>
              <a:buFont typeface="Arial"/>
              <a:buChar char="•"/>
              <a:defRPr sz="3000" kern="1200">
                <a:solidFill>
                  <a:schemeClr val="tx1"/>
                </a:solidFill>
                <a:latin typeface="+mn-lt"/>
                <a:ea typeface="+mn-ea"/>
                <a:cs typeface="+mn-cs"/>
              </a:defRPr>
            </a:lvl7pPr>
            <a:lvl8pPr marL="5143500" indent="-342900" algn="l" defTabSz="685800" rtl="0" eaLnBrk="1" latinLnBrk="0" hangingPunct="1">
              <a:spcBef>
                <a:spcPct val="20000"/>
              </a:spcBef>
              <a:buFont typeface="Arial"/>
              <a:buChar char="•"/>
              <a:defRPr sz="3000" kern="1200">
                <a:solidFill>
                  <a:schemeClr val="tx1"/>
                </a:solidFill>
                <a:latin typeface="+mn-lt"/>
                <a:ea typeface="+mn-ea"/>
                <a:cs typeface="+mn-cs"/>
              </a:defRPr>
            </a:lvl8pPr>
            <a:lvl9pPr marL="5829300" indent="-342900" algn="l" defTabSz="685800" rtl="0" eaLnBrk="1" latinLnBrk="0" hangingPunct="1">
              <a:spcBef>
                <a:spcPct val="20000"/>
              </a:spcBef>
              <a:buFont typeface="Arial"/>
              <a:buChar char="•"/>
              <a:defRPr sz="3000" kern="1200">
                <a:solidFill>
                  <a:schemeClr val="tx1"/>
                </a:solidFill>
                <a:latin typeface="+mn-lt"/>
                <a:ea typeface="+mn-ea"/>
                <a:cs typeface="+mn-cs"/>
              </a:defRPr>
            </a:lvl9pPr>
          </a:lstStyle>
          <a:p>
            <a:pPr>
              <a:buAutoNum type="arabicPeriod"/>
            </a:pPr>
            <a:endParaRPr lang="en-US" sz="2400" b="1" u="sng">
              <a:ea typeface="Calibri"/>
              <a:cs typeface="Calibri"/>
            </a:endParaRPr>
          </a:p>
          <a:p>
            <a:pPr marL="0" indent="0">
              <a:buNone/>
            </a:pPr>
            <a:r>
              <a:rPr lang="en-US" b="1"/>
              <a:t>Historical Sales Data Review - continued</a:t>
            </a:r>
            <a:endParaRPr lang="en-US"/>
          </a:p>
          <a:p>
            <a:pPr marL="0" indent="0">
              <a:buNone/>
            </a:pPr>
            <a:endParaRPr lang="en-US" sz="2000" b="1">
              <a:ea typeface="Calibri"/>
              <a:cs typeface="Calibri"/>
            </a:endParaRPr>
          </a:p>
          <a:p>
            <a:pPr marL="0" indent="0">
              <a:buNone/>
            </a:pPr>
            <a:r>
              <a:rPr lang="en-US" sz="2800" b="1"/>
              <a:t>2. </a:t>
            </a:r>
            <a:r>
              <a:rPr lang="en-US" sz="3200" b="1"/>
              <a:t>Data Inconsistencies and Gaps</a:t>
            </a:r>
            <a:endParaRPr lang="en-US" sz="3200" b="1">
              <a:ea typeface="Calibri"/>
              <a:cs typeface="Calibri"/>
            </a:endParaRPr>
          </a:p>
          <a:p>
            <a:pPr marL="942975" lvl="1" indent="-342900">
              <a:buFont typeface="Wingdings"/>
              <a:buChar char="q"/>
            </a:pPr>
            <a:r>
              <a:rPr lang="en-US" sz="3200" b="1">
                <a:ea typeface="+mn-lt"/>
                <a:cs typeface="+mn-lt"/>
              </a:rPr>
              <a:t>File Completeness - </a:t>
            </a:r>
            <a:r>
              <a:rPr lang="en-US" sz="3200">
                <a:ea typeface="+mn-lt"/>
                <a:cs typeface="+mn-lt"/>
              </a:rPr>
              <a:t>1994 data is not in the csv and Power BI. Can this be confirmed?</a:t>
            </a:r>
          </a:p>
          <a:p>
            <a:pPr marL="0" indent="0">
              <a:buNone/>
            </a:pPr>
            <a:endParaRPr lang="en-US" sz="1000" b="1">
              <a:ea typeface="+mn-lt"/>
              <a:cs typeface="+mn-lt"/>
            </a:endParaRPr>
          </a:p>
          <a:p>
            <a:pPr marL="1057275" lvl="1" indent="-457200">
              <a:buFont typeface="Wingdings"/>
              <a:buChar char="q"/>
            </a:pPr>
            <a:r>
              <a:rPr lang="en-US" sz="3200" b="1">
                <a:ea typeface="+mn-lt"/>
                <a:cs typeface="+mn-lt"/>
              </a:rPr>
              <a:t>Returns/Adjustments:</a:t>
            </a:r>
            <a:r>
              <a:rPr lang="en-US" sz="3200">
                <a:ea typeface="+mn-lt"/>
                <a:cs typeface="+mn-lt"/>
              </a:rPr>
              <a:t> The </a:t>
            </a:r>
            <a:r>
              <a:rPr lang="en-US" sz="3200" b="1" err="1">
                <a:ea typeface="+mn-lt"/>
                <a:cs typeface="+mn-lt"/>
              </a:rPr>
              <a:t>SalesByCustomer</a:t>
            </a:r>
            <a:r>
              <a:rPr lang="en-US" sz="3200" b="1">
                <a:ea typeface="+mn-lt"/>
                <a:cs typeface="+mn-lt"/>
              </a:rPr>
              <a:t> 2025</a:t>
            </a:r>
            <a:r>
              <a:rPr lang="en-US" sz="3200">
                <a:ea typeface="+mn-lt"/>
                <a:cs typeface="+mn-lt"/>
              </a:rPr>
              <a:t> file shows negative </a:t>
            </a:r>
            <a:r>
              <a:rPr lang="en-US" sz="3200" b="1">
                <a:ea typeface="+mn-lt"/>
                <a:cs typeface="+mn-lt"/>
              </a:rPr>
              <a:t>Sales-Amt</a:t>
            </a:r>
            <a:r>
              <a:rPr lang="en-US" sz="3200">
                <a:ea typeface="+mn-lt"/>
                <a:cs typeface="+mn-lt"/>
              </a:rPr>
              <a:t> for Space Exploration Tech without a corresponding adjustment in </a:t>
            </a:r>
            <a:r>
              <a:rPr lang="en-US" sz="3200" b="1">
                <a:ea typeface="+mn-lt"/>
                <a:cs typeface="+mn-lt"/>
              </a:rPr>
              <a:t>SHIP-QTY</a:t>
            </a:r>
            <a:r>
              <a:rPr lang="en-US" sz="3200">
                <a:ea typeface="+mn-lt"/>
                <a:cs typeface="+mn-lt"/>
              </a:rPr>
              <a:t>. Does a negative sales amount represent a return or an offset for a billing error?</a:t>
            </a:r>
          </a:p>
          <a:p>
            <a:pPr marL="85725" lvl="1" indent="0">
              <a:buNone/>
            </a:pPr>
            <a:endParaRPr lang="en-US" sz="3200">
              <a:ea typeface="Calibri"/>
              <a:cs typeface="Calibri"/>
            </a:endParaRPr>
          </a:p>
          <a:p>
            <a:pPr marL="85725" lvl="1" indent="0">
              <a:buNone/>
            </a:pPr>
            <a:endParaRPr lang="en-US" sz="3200">
              <a:ea typeface="Calibri"/>
              <a:cs typeface="Calibri"/>
            </a:endParaRPr>
          </a:p>
          <a:p>
            <a:pPr marL="85725" lvl="1" indent="0">
              <a:buNone/>
            </a:pPr>
            <a:endParaRPr lang="en-US" sz="3200">
              <a:ea typeface="Calibri"/>
              <a:cs typeface="Calibri"/>
            </a:endParaRPr>
          </a:p>
          <a:p>
            <a:pPr marL="85725" lvl="1" indent="0">
              <a:buNone/>
            </a:pPr>
            <a:endParaRPr lang="en-US" sz="3200">
              <a:ea typeface="Calibri"/>
              <a:cs typeface="Calibri"/>
            </a:endParaRPr>
          </a:p>
          <a:p>
            <a:pPr marL="85725" lvl="1" indent="0">
              <a:buNone/>
            </a:pPr>
            <a:endParaRPr lang="en-US" sz="3200">
              <a:ea typeface="Calibri"/>
              <a:cs typeface="Calibri"/>
            </a:endParaRPr>
          </a:p>
          <a:p>
            <a:pPr marL="85725" lvl="1" indent="0">
              <a:buNone/>
            </a:pPr>
            <a:r>
              <a:rPr lang="en-US" sz="2400">
                <a:ea typeface="Calibri"/>
                <a:cs typeface="Calibri"/>
              </a:rPr>
              <a:t>Note: There are several of these but understanding one will help me understand the others.</a:t>
            </a:r>
          </a:p>
          <a:p>
            <a:pPr>
              <a:buAutoNum type="arabicPeriod"/>
            </a:pPr>
            <a:endParaRPr lang="en-US" sz="2800" b="1">
              <a:ea typeface="Calibri"/>
              <a:cs typeface="Calibri"/>
            </a:endParaRPr>
          </a:p>
          <a:p>
            <a:pPr marL="0" indent="0">
              <a:buNone/>
            </a:pPr>
            <a:endParaRPr lang="en-US" sz="2800" b="1">
              <a:ea typeface="Calibri"/>
              <a:cs typeface="Calibri"/>
            </a:endParaRPr>
          </a:p>
        </p:txBody>
      </p:sp>
      <p:pic>
        <p:nvPicPr>
          <p:cNvPr id="8" name="Picture 7">
            <a:extLst>
              <a:ext uri="{FF2B5EF4-FFF2-40B4-BE49-F238E27FC236}">
                <a16:creationId xmlns:a16="http://schemas.microsoft.com/office/drawing/2014/main" id="{FDFD16C6-ED39-6D7B-C031-F118A6202DA0}"/>
              </a:ext>
            </a:extLst>
          </p:cNvPr>
          <p:cNvPicPr>
            <a:picLocks noChangeAspect="1"/>
          </p:cNvPicPr>
          <p:nvPr/>
        </p:nvPicPr>
        <p:blipFill>
          <a:blip r:embed="rId2"/>
          <a:stretch>
            <a:fillRect/>
          </a:stretch>
        </p:blipFill>
        <p:spPr>
          <a:xfrm>
            <a:off x="1515588" y="5547200"/>
            <a:ext cx="11503904" cy="355753"/>
          </a:xfrm>
          <a:prstGeom prst="rect">
            <a:avLst/>
          </a:prstGeom>
        </p:spPr>
      </p:pic>
      <p:sp>
        <p:nvSpPr>
          <p:cNvPr id="12" name="TextBox 11">
            <a:extLst>
              <a:ext uri="{FF2B5EF4-FFF2-40B4-BE49-F238E27FC236}">
                <a16:creationId xmlns:a16="http://schemas.microsoft.com/office/drawing/2014/main" id="{4A99AE86-B7DF-15A8-DFCD-1D69384E5A99}"/>
              </a:ext>
            </a:extLst>
          </p:cNvPr>
          <p:cNvSpPr txBox="1"/>
          <p:nvPr/>
        </p:nvSpPr>
        <p:spPr>
          <a:xfrm>
            <a:off x="14085460" y="6289271"/>
            <a:ext cx="3323723"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Calibri"/>
                <a:cs typeface="Calibri"/>
              </a:rPr>
              <a:t>Team Note: </a:t>
            </a:r>
            <a:r>
              <a:rPr lang="en-US" err="1">
                <a:ea typeface="Calibri"/>
                <a:cs typeface="Calibri"/>
              </a:rPr>
              <a:t>PowerBI</a:t>
            </a:r>
            <a:r>
              <a:rPr lang="en-US">
                <a:ea typeface="Calibri"/>
                <a:cs typeface="Calibri"/>
              </a:rPr>
              <a:t> has duplicate names cleaned up, but State will need a similar clean-up</a:t>
            </a:r>
          </a:p>
        </p:txBody>
      </p:sp>
      <p:pic>
        <p:nvPicPr>
          <p:cNvPr id="5" name="Picture 4" descr="A white sheet with numbers and letters&#10;&#10;AI-generated content may be incorrect.">
            <a:extLst>
              <a:ext uri="{FF2B5EF4-FFF2-40B4-BE49-F238E27FC236}">
                <a16:creationId xmlns:a16="http://schemas.microsoft.com/office/drawing/2014/main" id="{F6D52E3B-53BE-7515-D562-67277624E5B6}"/>
              </a:ext>
            </a:extLst>
          </p:cNvPr>
          <p:cNvPicPr>
            <a:picLocks noChangeAspect="1"/>
          </p:cNvPicPr>
          <p:nvPr/>
        </p:nvPicPr>
        <p:blipFill>
          <a:blip r:embed="rId3"/>
          <a:stretch>
            <a:fillRect/>
          </a:stretch>
        </p:blipFill>
        <p:spPr>
          <a:xfrm>
            <a:off x="1516884" y="5907864"/>
            <a:ext cx="11473149" cy="2371265"/>
          </a:xfrm>
          <a:prstGeom prst="rect">
            <a:avLst/>
          </a:prstGeom>
        </p:spPr>
      </p:pic>
      <p:sp>
        <p:nvSpPr>
          <p:cNvPr id="7" name="Content Placeholder 4">
            <a:extLst>
              <a:ext uri="{FF2B5EF4-FFF2-40B4-BE49-F238E27FC236}">
                <a16:creationId xmlns:a16="http://schemas.microsoft.com/office/drawing/2014/main" id="{6FA2373A-4AA3-4383-5923-EBAFE6A0E4D1}"/>
              </a:ext>
            </a:extLst>
          </p:cNvPr>
          <p:cNvSpPr txBox="1">
            <a:spLocks/>
          </p:cNvSpPr>
          <p:nvPr/>
        </p:nvSpPr>
        <p:spPr>
          <a:xfrm>
            <a:off x="1109176" y="8832507"/>
            <a:ext cx="12221528" cy="1097377"/>
          </a:xfrm>
          <a:prstGeom prst="rect">
            <a:avLst/>
          </a:prstGeom>
          <a:noFill/>
          <a:ln w="6350" cap="flat" cmpd="sng" algn="ctr">
            <a:solidFill>
              <a:schemeClr val="tx1">
                <a:lumMod val="50000"/>
                <a:lumOff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t" anchorCtr="0">
            <a:normAutofit/>
          </a:bodyPr>
          <a:lstStyle>
            <a:lvl1pPr marL="342900" indent="-342900" algn="l" defTabSz="457200" rtl="0" eaLnBrk="1" latinLnBrk="0" hangingPunct="1">
              <a:spcBef>
                <a:spcPct val="20000"/>
              </a:spcBef>
              <a:buClr>
                <a:srgbClr val="FFB932"/>
              </a:buClr>
              <a:buFont typeface="Wingdings" panose="05000000000000000000" pitchFamily="2" charset="2"/>
              <a:buChar char="§"/>
              <a:defRPr sz="2000" kern="1200">
                <a:solidFill>
                  <a:schemeClr val="lt1"/>
                </a:solidFill>
                <a:latin typeface="+mn-lt"/>
                <a:ea typeface="+mn-ea"/>
                <a:cs typeface="+mn-cs"/>
              </a:defRPr>
            </a:lvl1pPr>
            <a:lvl2pPr marL="742950" indent="-285750" algn="l" defTabSz="457200" rtl="0" eaLnBrk="1" latinLnBrk="0" hangingPunct="1">
              <a:spcBef>
                <a:spcPct val="20000"/>
              </a:spcBef>
              <a:buClr>
                <a:schemeClr val="tx1">
                  <a:lumMod val="75000"/>
                </a:schemeClr>
              </a:buClr>
              <a:buFont typeface="Arial" panose="020B0604020202020204" pitchFamily="34" charset="0"/>
              <a:buChar char="•"/>
              <a:defRPr sz="1800" kern="1200">
                <a:solidFill>
                  <a:schemeClr val="lt1"/>
                </a:solidFill>
                <a:latin typeface="+mn-lt"/>
                <a:ea typeface="+mn-ea"/>
                <a:cs typeface="+mn-cs"/>
              </a:defRPr>
            </a:lvl2pPr>
            <a:lvl3pPr marL="1143000" indent="-228600" algn="l" defTabSz="457200" rtl="0" eaLnBrk="1" latinLnBrk="0" hangingPunct="1">
              <a:spcBef>
                <a:spcPct val="20000"/>
              </a:spcBef>
              <a:buFont typeface="Helvetica" panose="020B0604020202020204" pitchFamily="34" charset="0"/>
              <a:buChar char="˗"/>
              <a:defRPr sz="1600" kern="1200">
                <a:solidFill>
                  <a:schemeClr val="lt1"/>
                </a:solidFill>
                <a:latin typeface="+mn-lt"/>
                <a:ea typeface="+mn-ea"/>
                <a:cs typeface="+mn-cs"/>
              </a:defRPr>
            </a:lvl3pPr>
            <a:lvl4pPr marL="1600200" indent="-228600" algn="l" defTabSz="457200" rtl="0" eaLnBrk="1" latinLnBrk="0" hangingPunct="1">
              <a:spcBef>
                <a:spcPct val="20000"/>
              </a:spcBef>
              <a:buFont typeface="Arial"/>
              <a:buChar char="–"/>
              <a:defRPr sz="1600" kern="1200">
                <a:solidFill>
                  <a:schemeClr val="lt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lt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lt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lt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lt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lt1"/>
                </a:solidFill>
                <a:latin typeface="+mn-lt"/>
                <a:ea typeface="+mn-ea"/>
                <a:cs typeface="+mn-cs"/>
              </a:defRPr>
            </a:lvl9pPr>
          </a:lstStyle>
          <a:p>
            <a:pPr marL="0" indent="0">
              <a:lnSpc>
                <a:spcPct val="120000"/>
              </a:lnSpc>
              <a:spcBef>
                <a:spcPts val="0"/>
              </a:spcBef>
              <a:buNone/>
            </a:pPr>
            <a:r>
              <a:rPr lang="en-US" sz="1800" b="1" i="1">
                <a:solidFill>
                  <a:srgbClr val="FF0000"/>
                </a:solidFill>
                <a:ea typeface="Calibri"/>
                <a:cs typeface="Arial"/>
              </a:rPr>
              <a:t>Removed records with a blank Ship-Qty.  Similar to the Warehouse Handling Fees, consider a separate table and consider when to include/exclude them in the dashboard.</a:t>
            </a:r>
            <a:endParaRPr lang="en-US">
              <a:solidFill>
                <a:srgbClr val="FFFFFF"/>
              </a:solidFill>
              <a:ea typeface="Calibri"/>
              <a:cs typeface="Calibri"/>
            </a:endParaRPr>
          </a:p>
        </p:txBody>
      </p:sp>
    </p:spTree>
    <p:extLst>
      <p:ext uri="{BB962C8B-B14F-4D97-AF65-F5344CB8AC3E}">
        <p14:creationId xmlns:p14="http://schemas.microsoft.com/office/powerpoint/2010/main" val="212579737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1DEBCD-5979-9262-EF5C-8BE27835E5BC}"/>
            </a:ext>
          </a:extLst>
        </p:cNvPr>
        <p:cNvGrpSpPr/>
        <p:nvPr/>
      </p:nvGrpSpPr>
      <p:grpSpPr>
        <a:xfrm>
          <a:off x="0" y="0"/>
          <a:ext cx="0" cy="0"/>
          <a:chOff x="0" y="0"/>
          <a:chExt cx="0" cy="0"/>
        </a:xfrm>
      </p:grpSpPr>
      <p:sp>
        <p:nvSpPr>
          <p:cNvPr id="17" name="Rectangle 16">
            <a:extLst>
              <a:ext uri="{FF2B5EF4-FFF2-40B4-BE49-F238E27FC236}">
                <a16:creationId xmlns:a16="http://schemas.microsoft.com/office/drawing/2014/main" id="{0EB83745-0D22-922E-0933-E071E573324D}"/>
              </a:ext>
            </a:extLst>
          </p:cNvPr>
          <p:cNvSpPr/>
          <p:nvPr/>
        </p:nvSpPr>
        <p:spPr>
          <a:xfrm>
            <a:off x="13788483" y="8728616"/>
            <a:ext cx="3897350" cy="914399"/>
          </a:xfrm>
          <a:prstGeom prst="rect">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Picture 5" descr="A screenshot of a computer&#10;&#10;AI-generated content may be incorrect.">
            <a:extLst>
              <a:ext uri="{FF2B5EF4-FFF2-40B4-BE49-F238E27FC236}">
                <a16:creationId xmlns:a16="http://schemas.microsoft.com/office/drawing/2014/main" id="{BF315AFD-4178-0156-1398-FCB6448B8830}"/>
              </a:ext>
            </a:extLst>
          </p:cNvPr>
          <p:cNvPicPr>
            <a:picLocks noChangeAspect="1"/>
          </p:cNvPicPr>
          <p:nvPr/>
        </p:nvPicPr>
        <p:blipFill>
          <a:blip r:embed="rId2"/>
          <a:stretch>
            <a:fillRect/>
          </a:stretch>
        </p:blipFill>
        <p:spPr>
          <a:xfrm>
            <a:off x="7151533" y="3757496"/>
            <a:ext cx="4988544" cy="1419922"/>
          </a:xfrm>
          <a:prstGeom prst="rect">
            <a:avLst/>
          </a:prstGeom>
        </p:spPr>
      </p:pic>
      <p:pic>
        <p:nvPicPr>
          <p:cNvPr id="5" name="Picture 4" descr="A screenshot of a computer screen&#10;&#10;AI-generated content may be incorrect.">
            <a:extLst>
              <a:ext uri="{FF2B5EF4-FFF2-40B4-BE49-F238E27FC236}">
                <a16:creationId xmlns:a16="http://schemas.microsoft.com/office/drawing/2014/main" id="{B8677E2F-99D8-7A7B-2E68-6FF2220B361A}"/>
              </a:ext>
            </a:extLst>
          </p:cNvPr>
          <p:cNvPicPr>
            <a:picLocks noChangeAspect="1"/>
          </p:cNvPicPr>
          <p:nvPr/>
        </p:nvPicPr>
        <p:blipFill>
          <a:blip r:embed="rId3"/>
          <a:srcRect l="64970" r="-118" b="210"/>
          <a:stretch>
            <a:fillRect/>
          </a:stretch>
        </p:blipFill>
        <p:spPr>
          <a:xfrm>
            <a:off x="2052872" y="1713777"/>
            <a:ext cx="4797235" cy="7742254"/>
          </a:xfrm>
          <a:prstGeom prst="rect">
            <a:avLst/>
          </a:prstGeom>
        </p:spPr>
      </p:pic>
      <p:sp>
        <p:nvSpPr>
          <p:cNvPr id="2" name="Slide Number Placeholder 1">
            <a:extLst>
              <a:ext uri="{FF2B5EF4-FFF2-40B4-BE49-F238E27FC236}">
                <a16:creationId xmlns:a16="http://schemas.microsoft.com/office/drawing/2014/main" id="{F7CD1709-1782-B242-006E-0E0108E8D66C}"/>
              </a:ext>
            </a:extLst>
          </p:cNvPr>
          <p:cNvSpPr>
            <a:spLocks noGrp="1"/>
          </p:cNvSpPr>
          <p:nvPr>
            <p:ph type="sldNum" idx="4294967295"/>
          </p:nvPr>
        </p:nvSpPr>
        <p:spPr>
          <a:xfrm>
            <a:off x="2286000" y="0"/>
            <a:ext cx="0" cy="0"/>
          </a:xfrm>
        </p:spPr>
        <p:txBody>
          <a:bodyPr/>
          <a:lstStyle/>
          <a:p>
            <a:pPr algn="r"/>
            <a:fld id="{00000000-1234-1234-1234-123412341234}" type="slidenum">
              <a:rPr lang="en" sz="1950"/>
              <a:pPr algn="r"/>
              <a:t>36</a:t>
            </a:fld>
            <a:endParaRPr lang="en" sz="1950"/>
          </a:p>
        </p:txBody>
      </p:sp>
      <p:sp>
        <p:nvSpPr>
          <p:cNvPr id="4" name="Rectangle 3">
            <a:extLst>
              <a:ext uri="{FF2B5EF4-FFF2-40B4-BE49-F238E27FC236}">
                <a16:creationId xmlns:a16="http://schemas.microsoft.com/office/drawing/2014/main" id="{74E0DA65-E31D-8269-CA0D-9E67410A5C05}"/>
              </a:ext>
            </a:extLst>
          </p:cNvPr>
          <p:cNvSpPr/>
          <p:nvPr/>
        </p:nvSpPr>
        <p:spPr>
          <a:xfrm>
            <a:off x="-207034" y="0"/>
            <a:ext cx="737937" cy="10287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 name="Content Placeholder 1">
            <a:extLst>
              <a:ext uri="{FF2B5EF4-FFF2-40B4-BE49-F238E27FC236}">
                <a16:creationId xmlns:a16="http://schemas.microsoft.com/office/drawing/2014/main" id="{C593D910-97A1-1E64-79EE-F4F8B1F08095}"/>
              </a:ext>
            </a:extLst>
          </p:cNvPr>
          <p:cNvSpPr txBox="1">
            <a:spLocks/>
          </p:cNvSpPr>
          <p:nvPr/>
        </p:nvSpPr>
        <p:spPr>
          <a:xfrm>
            <a:off x="1116146" y="824865"/>
            <a:ext cx="17063049" cy="8363379"/>
          </a:xfrm>
          <a:prstGeom prst="rect">
            <a:avLst/>
          </a:prstGeom>
        </p:spPr>
        <p:txBody>
          <a:bodyPr lIns="91440" tIns="45720" rIns="91440" bIns="45720" anchor="t"/>
          <a:lstStyle>
            <a:lvl1pPr marL="514350" indent="-514350" algn="l" defTabSz="685800" rtl="0" eaLnBrk="1" latinLnBrk="0" hangingPunct="1">
              <a:spcBef>
                <a:spcPct val="20000"/>
              </a:spcBef>
              <a:buFont typeface="Arial"/>
              <a:buChar char="•"/>
              <a:defRPr sz="4800" kern="1200">
                <a:solidFill>
                  <a:schemeClr val="tx1"/>
                </a:solidFill>
                <a:latin typeface="+mn-lt"/>
                <a:ea typeface="+mn-ea"/>
                <a:cs typeface="+mn-cs"/>
              </a:defRPr>
            </a:lvl1pPr>
            <a:lvl2pPr marL="1114425" indent="-428625" algn="l" defTabSz="685800" rtl="0" eaLnBrk="1" latinLnBrk="0" hangingPunct="1">
              <a:spcBef>
                <a:spcPct val="20000"/>
              </a:spcBef>
              <a:buFont typeface="Arial"/>
              <a:buChar char="–"/>
              <a:defRPr sz="4200" kern="1200">
                <a:solidFill>
                  <a:schemeClr val="tx1"/>
                </a:solidFill>
                <a:latin typeface="+mn-lt"/>
                <a:ea typeface="+mn-ea"/>
                <a:cs typeface="+mn-cs"/>
              </a:defRPr>
            </a:lvl2pPr>
            <a:lvl3pPr marL="1714500" indent="-342900" algn="l" defTabSz="685800" rtl="0" eaLnBrk="1" latinLnBrk="0" hangingPunct="1">
              <a:spcBef>
                <a:spcPct val="20000"/>
              </a:spcBef>
              <a:buFont typeface="Arial"/>
              <a:buChar char="•"/>
              <a:defRPr sz="3600" kern="1200">
                <a:solidFill>
                  <a:schemeClr val="tx1"/>
                </a:solidFill>
                <a:latin typeface="+mn-lt"/>
                <a:ea typeface="+mn-ea"/>
                <a:cs typeface="+mn-cs"/>
              </a:defRPr>
            </a:lvl3pPr>
            <a:lvl4pPr marL="2400300" indent="-342900" algn="l" defTabSz="685800" rtl="0" eaLnBrk="1" latinLnBrk="0" hangingPunct="1">
              <a:spcBef>
                <a:spcPct val="20000"/>
              </a:spcBef>
              <a:buFont typeface="Arial"/>
              <a:buChar char="–"/>
              <a:defRPr sz="3000" kern="1200">
                <a:solidFill>
                  <a:schemeClr val="tx1"/>
                </a:solidFill>
                <a:latin typeface="+mn-lt"/>
                <a:ea typeface="+mn-ea"/>
                <a:cs typeface="+mn-cs"/>
              </a:defRPr>
            </a:lvl4pPr>
            <a:lvl5pPr marL="3086100" indent="-342900" algn="l" defTabSz="685800" rtl="0" eaLnBrk="1" latinLnBrk="0" hangingPunct="1">
              <a:spcBef>
                <a:spcPct val="20000"/>
              </a:spcBef>
              <a:buFont typeface="Arial"/>
              <a:buChar char="»"/>
              <a:defRPr sz="3000" kern="1200">
                <a:solidFill>
                  <a:schemeClr val="tx1"/>
                </a:solidFill>
                <a:latin typeface="+mn-lt"/>
                <a:ea typeface="+mn-ea"/>
                <a:cs typeface="+mn-cs"/>
              </a:defRPr>
            </a:lvl5pPr>
            <a:lvl6pPr marL="3771900" indent="-342900" algn="l" defTabSz="685800" rtl="0" eaLnBrk="1" latinLnBrk="0" hangingPunct="1">
              <a:spcBef>
                <a:spcPct val="20000"/>
              </a:spcBef>
              <a:buFont typeface="Arial"/>
              <a:buChar char="•"/>
              <a:defRPr sz="3000" kern="1200">
                <a:solidFill>
                  <a:schemeClr val="tx1"/>
                </a:solidFill>
                <a:latin typeface="+mn-lt"/>
                <a:ea typeface="+mn-ea"/>
                <a:cs typeface="+mn-cs"/>
              </a:defRPr>
            </a:lvl6pPr>
            <a:lvl7pPr marL="4457700" indent="-342900" algn="l" defTabSz="685800" rtl="0" eaLnBrk="1" latinLnBrk="0" hangingPunct="1">
              <a:spcBef>
                <a:spcPct val="20000"/>
              </a:spcBef>
              <a:buFont typeface="Arial"/>
              <a:buChar char="•"/>
              <a:defRPr sz="3000" kern="1200">
                <a:solidFill>
                  <a:schemeClr val="tx1"/>
                </a:solidFill>
                <a:latin typeface="+mn-lt"/>
                <a:ea typeface="+mn-ea"/>
                <a:cs typeface="+mn-cs"/>
              </a:defRPr>
            </a:lvl7pPr>
            <a:lvl8pPr marL="5143500" indent="-342900" algn="l" defTabSz="685800" rtl="0" eaLnBrk="1" latinLnBrk="0" hangingPunct="1">
              <a:spcBef>
                <a:spcPct val="20000"/>
              </a:spcBef>
              <a:buFont typeface="Arial"/>
              <a:buChar char="•"/>
              <a:defRPr sz="3000" kern="1200">
                <a:solidFill>
                  <a:schemeClr val="tx1"/>
                </a:solidFill>
                <a:latin typeface="+mn-lt"/>
                <a:ea typeface="+mn-ea"/>
                <a:cs typeface="+mn-cs"/>
              </a:defRPr>
            </a:lvl8pPr>
            <a:lvl9pPr marL="5829300" indent="-342900" algn="l" defTabSz="685800" rtl="0" eaLnBrk="1" latinLnBrk="0" hangingPunct="1">
              <a:spcBef>
                <a:spcPct val="20000"/>
              </a:spcBef>
              <a:buFont typeface="Arial"/>
              <a:buChar char="•"/>
              <a:defRPr sz="3000" kern="1200">
                <a:solidFill>
                  <a:schemeClr val="tx1"/>
                </a:solidFill>
                <a:latin typeface="+mn-lt"/>
                <a:ea typeface="+mn-ea"/>
                <a:cs typeface="+mn-cs"/>
              </a:defRPr>
            </a:lvl9pPr>
          </a:lstStyle>
          <a:p>
            <a:pPr marL="0" indent="0">
              <a:buNone/>
            </a:pPr>
            <a:r>
              <a:rPr lang="en-US" b="1"/>
              <a:t>Historical Sales Data: Data Insights - Outliners</a:t>
            </a:r>
            <a:endParaRPr lang="en-US"/>
          </a:p>
          <a:p>
            <a:endParaRPr lang="en-US" sz="2400" b="1" u="sng"/>
          </a:p>
        </p:txBody>
      </p:sp>
      <p:sp>
        <p:nvSpPr>
          <p:cNvPr id="9" name="Down Arrow 5">
            <a:extLst>
              <a:ext uri="{FF2B5EF4-FFF2-40B4-BE49-F238E27FC236}">
                <a16:creationId xmlns:a16="http://schemas.microsoft.com/office/drawing/2014/main" id="{DD23E9EF-4B5A-C1DC-0A65-0E92C533A2BC}"/>
              </a:ext>
            </a:extLst>
          </p:cNvPr>
          <p:cNvSpPr/>
          <p:nvPr/>
        </p:nvSpPr>
        <p:spPr>
          <a:xfrm rot="4440000">
            <a:off x="5764939" y="2335636"/>
            <a:ext cx="241053" cy="3797252"/>
          </a:xfrm>
          <a:prstGeom prst="downArrow">
            <a:avLst/>
          </a:prstGeom>
          <a:solidFill>
            <a:srgbClr val="A10202"/>
          </a:solidFill>
          <a:ln>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0" name="Down Arrow 5">
            <a:extLst>
              <a:ext uri="{FF2B5EF4-FFF2-40B4-BE49-F238E27FC236}">
                <a16:creationId xmlns:a16="http://schemas.microsoft.com/office/drawing/2014/main" id="{308557FC-C612-C3CB-A459-3B55280F7F29}"/>
              </a:ext>
            </a:extLst>
          </p:cNvPr>
          <p:cNvSpPr/>
          <p:nvPr/>
        </p:nvSpPr>
        <p:spPr>
          <a:xfrm rot="5220000">
            <a:off x="5207378" y="4747088"/>
            <a:ext cx="241053" cy="3797252"/>
          </a:xfrm>
          <a:prstGeom prst="downArrow">
            <a:avLst/>
          </a:prstGeom>
          <a:solidFill>
            <a:srgbClr val="A10202"/>
          </a:solidFill>
          <a:ln>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pic>
        <p:nvPicPr>
          <p:cNvPr id="7" name="Picture 6" descr="A screenshot of a computer&#10;&#10;AI-generated content may be incorrect.">
            <a:extLst>
              <a:ext uri="{FF2B5EF4-FFF2-40B4-BE49-F238E27FC236}">
                <a16:creationId xmlns:a16="http://schemas.microsoft.com/office/drawing/2014/main" id="{172B40E7-09F2-4AD8-8739-4F487F5352CF}"/>
              </a:ext>
            </a:extLst>
          </p:cNvPr>
          <p:cNvPicPr>
            <a:picLocks noChangeAspect="1"/>
          </p:cNvPicPr>
          <p:nvPr/>
        </p:nvPicPr>
        <p:blipFill>
          <a:blip r:embed="rId4"/>
          <a:stretch>
            <a:fillRect/>
          </a:stretch>
        </p:blipFill>
        <p:spPr>
          <a:xfrm>
            <a:off x="12223479" y="3758193"/>
            <a:ext cx="5758907" cy="1390649"/>
          </a:xfrm>
          <a:prstGeom prst="rect">
            <a:avLst/>
          </a:prstGeom>
        </p:spPr>
      </p:pic>
      <p:sp>
        <p:nvSpPr>
          <p:cNvPr id="11" name="TextBox 10">
            <a:extLst>
              <a:ext uri="{FF2B5EF4-FFF2-40B4-BE49-F238E27FC236}">
                <a16:creationId xmlns:a16="http://schemas.microsoft.com/office/drawing/2014/main" id="{1A397D94-6A49-7A6B-D145-DF6C3C45E488}"/>
              </a:ext>
            </a:extLst>
          </p:cNvPr>
          <p:cNvSpPr txBox="1"/>
          <p:nvPr/>
        </p:nvSpPr>
        <p:spPr>
          <a:xfrm>
            <a:off x="7745929" y="2411061"/>
            <a:ext cx="3906253"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ea typeface="+mn-lt"/>
                <a:cs typeface="+mn-lt"/>
              </a:rPr>
              <a:t>P/N records are negative outliners</a:t>
            </a:r>
            <a:endParaRPr lang="en-US" sz="2800">
              <a:ea typeface="Calibri"/>
              <a:cs typeface="Calibri"/>
            </a:endParaRPr>
          </a:p>
        </p:txBody>
      </p:sp>
      <p:sp>
        <p:nvSpPr>
          <p:cNvPr id="15" name="TextBox 14">
            <a:extLst>
              <a:ext uri="{FF2B5EF4-FFF2-40B4-BE49-F238E27FC236}">
                <a16:creationId xmlns:a16="http://schemas.microsoft.com/office/drawing/2014/main" id="{1DF8A290-8EB1-B923-EB76-09571DFFBC39}"/>
              </a:ext>
            </a:extLst>
          </p:cNvPr>
          <p:cNvSpPr txBox="1"/>
          <p:nvPr/>
        </p:nvSpPr>
        <p:spPr>
          <a:xfrm>
            <a:off x="7522904" y="5575219"/>
            <a:ext cx="8924301"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ea typeface="+mn-lt"/>
                <a:cs typeface="+mn-lt"/>
              </a:rPr>
              <a:t>Large order for $0.02/part - not an outliner,</a:t>
            </a:r>
          </a:p>
          <a:p>
            <a:r>
              <a:rPr lang="en-US" sz="2800">
                <a:ea typeface="Calibri"/>
                <a:cs typeface="Calibri"/>
              </a:rPr>
              <a:t>   But last order Feb 2001 </a:t>
            </a:r>
          </a:p>
        </p:txBody>
      </p:sp>
      <p:pic>
        <p:nvPicPr>
          <p:cNvPr id="16" name="Picture 15" descr="A screenshot of a computer&#10;&#10;AI-generated content may be incorrect.">
            <a:extLst>
              <a:ext uri="{FF2B5EF4-FFF2-40B4-BE49-F238E27FC236}">
                <a16:creationId xmlns:a16="http://schemas.microsoft.com/office/drawing/2014/main" id="{477A0A92-46B2-AF2D-9095-832E485C5241}"/>
              </a:ext>
            </a:extLst>
          </p:cNvPr>
          <p:cNvPicPr>
            <a:picLocks noChangeAspect="1"/>
          </p:cNvPicPr>
          <p:nvPr/>
        </p:nvPicPr>
        <p:blipFill>
          <a:blip r:embed="rId5"/>
          <a:stretch>
            <a:fillRect/>
          </a:stretch>
        </p:blipFill>
        <p:spPr>
          <a:xfrm>
            <a:off x="7160709" y="6642642"/>
            <a:ext cx="4970191" cy="2674898"/>
          </a:xfrm>
          <a:prstGeom prst="rect">
            <a:avLst/>
          </a:prstGeom>
        </p:spPr>
      </p:pic>
      <p:pic>
        <p:nvPicPr>
          <p:cNvPr id="18" name="Picture 17" descr="A screenshot of a computer&#10;&#10;AI-generated content may be incorrect.">
            <a:extLst>
              <a:ext uri="{FF2B5EF4-FFF2-40B4-BE49-F238E27FC236}">
                <a16:creationId xmlns:a16="http://schemas.microsoft.com/office/drawing/2014/main" id="{522AE3E0-DC50-2FAA-466F-8832E215A9DE}"/>
              </a:ext>
            </a:extLst>
          </p:cNvPr>
          <p:cNvPicPr>
            <a:picLocks noChangeAspect="1"/>
          </p:cNvPicPr>
          <p:nvPr/>
        </p:nvPicPr>
        <p:blipFill>
          <a:blip r:embed="rId6"/>
          <a:stretch>
            <a:fillRect/>
          </a:stretch>
        </p:blipFill>
        <p:spPr>
          <a:xfrm>
            <a:off x="12667321" y="6647056"/>
            <a:ext cx="4829407" cy="2666071"/>
          </a:xfrm>
          <a:prstGeom prst="rect">
            <a:avLst/>
          </a:prstGeom>
        </p:spPr>
      </p:pic>
    </p:spTree>
    <p:extLst>
      <p:ext uri="{BB962C8B-B14F-4D97-AF65-F5344CB8AC3E}">
        <p14:creationId xmlns:p14="http://schemas.microsoft.com/office/powerpoint/2010/main" val="413279430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5BDB7E-6D76-C386-9E27-2137CAEFD775}"/>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B888487-448A-7933-5A1B-F9135F7E6249}"/>
              </a:ext>
            </a:extLst>
          </p:cNvPr>
          <p:cNvSpPr>
            <a:spLocks noGrp="1"/>
          </p:cNvSpPr>
          <p:nvPr>
            <p:ph type="sldNum" idx="14"/>
          </p:nvPr>
        </p:nvSpPr>
        <p:spPr>
          <a:xfrm>
            <a:off x="17476838" y="9807678"/>
            <a:ext cx="0" cy="0"/>
          </a:xfrm>
        </p:spPr>
        <p:txBody>
          <a:bodyPr/>
          <a:lstStyle/>
          <a:p>
            <a:pPr algn="r"/>
            <a:fld id="{00000000-1234-1234-1234-123412341234}" type="slidenum">
              <a:rPr lang="en" sz="1950"/>
              <a:pPr algn="r"/>
              <a:t>37</a:t>
            </a:fld>
            <a:endParaRPr lang="en" sz="1950"/>
          </a:p>
        </p:txBody>
      </p:sp>
      <p:sp>
        <p:nvSpPr>
          <p:cNvPr id="4" name="Rectangle 3">
            <a:extLst>
              <a:ext uri="{FF2B5EF4-FFF2-40B4-BE49-F238E27FC236}">
                <a16:creationId xmlns:a16="http://schemas.microsoft.com/office/drawing/2014/main" id="{3DEFAADE-3BC0-2B59-779A-9D4C7FD403DC}"/>
              </a:ext>
            </a:extLst>
          </p:cNvPr>
          <p:cNvSpPr/>
          <p:nvPr/>
        </p:nvSpPr>
        <p:spPr>
          <a:xfrm>
            <a:off x="-207034" y="0"/>
            <a:ext cx="737937" cy="10287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 name="Content Placeholder 2">
            <a:extLst>
              <a:ext uri="{FF2B5EF4-FFF2-40B4-BE49-F238E27FC236}">
                <a16:creationId xmlns:a16="http://schemas.microsoft.com/office/drawing/2014/main" id="{2AFAC0FC-0968-B0A3-3CE6-D87EC7217A3A}"/>
              </a:ext>
            </a:extLst>
          </p:cNvPr>
          <p:cNvSpPr txBox="1">
            <a:spLocks/>
          </p:cNvSpPr>
          <p:nvPr/>
        </p:nvSpPr>
        <p:spPr>
          <a:xfrm>
            <a:off x="2829464" y="2435595"/>
            <a:ext cx="12281458" cy="3200400"/>
          </a:xfrm>
          <a:prstGeom prst="rect">
            <a:avLst/>
          </a:prstGeom>
        </p:spPr>
        <p:txBody>
          <a:bodyPr lIns="91440" tIns="45720" rIns="91440" bIns="45720" anchor="t"/>
          <a:lstStyle>
            <a:lvl1pPr marL="514350" indent="-514350" algn="l" defTabSz="685800" rtl="0" eaLnBrk="1" latinLnBrk="0" hangingPunct="1">
              <a:spcBef>
                <a:spcPct val="20000"/>
              </a:spcBef>
              <a:buFont typeface="Arial"/>
              <a:buChar char="•"/>
              <a:defRPr sz="4800" kern="1200">
                <a:solidFill>
                  <a:schemeClr val="tx1"/>
                </a:solidFill>
                <a:latin typeface="+mn-lt"/>
                <a:ea typeface="+mn-ea"/>
                <a:cs typeface="+mn-cs"/>
              </a:defRPr>
            </a:lvl1pPr>
            <a:lvl2pPr marL="1114425" indent="-428625" algn="l" defTabSz="685800" rtl="0" eaLnBrk="1" latinLnBrk="0" hangingPunct="1">
              <a:spcBef>
                <a:spcPct val="20000"/>
              </a:spcBef>
              <a:buFont typeface="Arial"/>
              <a:buChar char="–"/>
              <a:defRPr sz="4200" kern="1200">
                <a:solidFill>
                  <a:schemeClr val="tx1"/>
                </a:solidFill>
                <a:latin typeface="+mn-lt"/>
                <a:ea typeface="+mn-ea"/>
                <a:cs typeface="+mn-cs"/>
              </a:defRPr>
            </a:lvl2pPr>
            <a:lvl3pPr marL="1714500" indent="-342900" algn="l" defTabSz="685800" rtl="0" eaLnBrk="1" latinLnBrk="0" hangingPunct="1">
              <a:spcBef>
                <a:spcPct val="20000"/>
              </a:spcBef>
              <a:buFont typeface="Arial"/>
              <a:buChar char="•"/>
              <a:defRPr sz="3600" kern="1200">
                <a:solidFill>
                  <a:schemeClr val="tx1"/>
                </a:solidFill>
                <a:latin typeface="+mn-lt"/>
                <a:ea typeface="+mn-ea"/>
                <a:cs typeface="+mn-cs"/>
              </a:defRPr>
            </a:lvl3pPr>
            <a:lvl4pPr marL="2400300" indent="-342900" algn="l" defTabSz="685800" rtl="0" eaLnBrk="1" latinLnBrk="0" hangingPunct="1">
              <a:spcBef>
                <a:spcPct val="20000"/>
              </a:spcBef>
              <a:buFont typeface="Arial"/>
              <a:buChar char="–"/>
              <a:defRPr sz="3000" kern="1200">
                <a:solidFill>
                  <a:schemeClr val="tx1"/>
                </a:solidFill>
                <a:latin typeface="+mn-lt"/>
                <a:ea typeface="+mn-ea"/>
                <a:cs typeface="+mn-cs"/>
              </a:defRPr>
            </a:lvl4pPr>
            <a:lvl5pPr marL="3086100" indent="-342900" algn="l" defTabSz="685800" rtl="0" eaLnBrk="1" latinLnBrk="0" hangingPunct="1">
              <a:spcBef>
                <a:spcPct val="20000"/>
              </a:spcBef>
              <a:buFont typeface="Arial"/>
              <a:buChar char="»"/>
              <a:defRPr sz="3000" kern="1200">
                <a:solidFill>
                  <a:schemeClr val="tx1"/>
                </a:solidFill>
                <a:latin typeface="+mn-lt"/>
                <a:ea typeface="+mn-ea"/>
                <a:cs typeface="+mn-cs"/>
              </a:defRPr>
            </a:lvl5pPr>
            <a:lvl6pPr marL="3771900" indent="-342900" algn="l" defTabSz="685800" rtl="0" eaLnBrk="1" latinLnBrk="0" hangingPunct="1">
              <a:spcBef>
                <a:spcPct val="20000"/>
              </a:spcBef>
              <a:buFont typeface="Arial"/>
              <a:buChar char="•"/>
              <a:defRPr sz="3000" kern="1200">
                <a:solidFill>
                  <a:schemeClr val="tx1"/>
                </a:solidFill>
                <a:latin typeface="+mn-lt"/>
                <a:ea typeface="+mn-ea"/>
                <a:cs typeface="+mn-cs"/>
              </a:defRPr>
            </a:lvl6pPr>
            <a:lvl7pPr marL="4457700" indent="-342900" algn="l" defTabSz="685800" rtl="0" eaLnBrk="1" latinLnBrk="0" hangingPunct="1">
              <a:spcBef>
                <a:spcPct val="20000"/>
              </a:spcBef>
              <a:buFont typeface="Arial"/>
              <a:buChar char="•"/>
              <a:defRPr sz="3000" kern="1200">
                <a:solidFill>
                  <a:schemeClr val="tx1"/>
                </a:solidFill>
                <a:latin typeface="+mn-lt"/>
                <a:ea typeface="+mn-ea"/>
                <a:cs typeface="+mn-cs"/>
              </a:defRPr>
            </a:lvl7pPr>
            <a:lvl8pPr marL="5143500" indent="-342900" algn="l" defTabSz="685800" rtl="0" eaLnBrk="1" latinLnBrk="0" hangingPunct="1">
              <a:spcBef>
                <a:spcPct val="20000"/>
              </a:spcBef>
              <a:buFont typeface="Arial"/>
              <a:buChar char="•"/>
              <a:defRPr sz="3000" kern="1200">
                <a:solidFill>
                  <a:schemeClr val="tx1"/>
                </a:solidFill>
                <a:latin typeface="+mn-lt"/>
                <a:ea typeface="+mn-ea"/>
                <a:cs typeface="+mn-cs"/>
              </a:defRPr>
            </a:lvl8pPr>
            <a:lvl9pPr marL="5829300" indent="-342900" algn="l" defTabSz="685800" rtl="0" eaLnBrk="1" latinLnBrk="0" hangingPunct="1">
              <a:spcBef>
                <a:spcPct val="20000"/>
              </a:spcBef>
              <a:buFont typeface="Arial"/>
              <a:buChar char="•"/>
              <a:defRPr sz="3000" kern="1200">
                <a:solidFill>
                  <a:schemeClr val="tx1"/>
                </a:solidFill>
                <a:latin typeface="+mn-lt"/>
                <a:ea typeface="+mn-ea"/>
                <a:cs typeface="+mn-cs"/>
              </a:defRPr>
            </a:lvl9pPr>
          </a:lstStyle>
          <a:p>
            <a:pPr marL="0" indent="0" algn="ctr">
              <a:buNone/>
            </a:pPr>
            <a:r>
              <a:rPr lang="en-US" sz="4000" b="1"/>
              <a:t>2- VMR (Volume, Mix, Rate)</a:t>
            </a:r>
          </a:p>
          <a:p>
            <a:pPr marL="0" indent="0">
              <a:buFont typeface="Arial"/>
              <a:buNone/>
            </a:pPr>
            <a:endParaRPr lang="en-US"/>
          </a:p>
        </p:txBody>
      </p:sp>
    </p:spTree>
    <p:extLst>
      <p:ext uri="{BB962C8B-B14F-4D97-AF65-F5344CB8AC3E}">
        <p14:creationId xmlns:p14="http://schemas.microsoft.com/office/powerpoint/2010/main" val="349920290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24EF74-9311-37A3-21CB-7831869F69A5}"/>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2F3B144-AEB4-0187-04C1-246C2A34000D}"/>
              </a:ext>
            </a:extLst>
          </p:cNvPr>
          <p:cNvSpPr>
            <a:spLocks noGrp="1"/>
          </p:cNvSpPr>
          <p:nvPr>
            <p:ph type="sldNum" idx="14"/>
          </p:nvPr>
        </p:nvSpPr>
        <p:spPr>
          <a:xfrm>
            <a:off x="17476838" y="9807678"/>
            <a:ext cx="0" cy="0"/>
          </a:xfrm>
        </p:spPr>
        <p:txBody>
          <a:bodyPr/>
          <a:lstStyle/>
          <a:p>
            <a:pPr algn="r"/>
            <a:fld id="{00000000-1234-1234-1234-123412341234}" type="slidenum">
              <a:rPr lang="en" sz="1950"/>
              <a:pPr algn="r"/>
              <a:t>38</a:t>
            </a:fld>
            <a:endParaRPr lang="en" sz="1950"/>
          </a:p>
        </p:txBody>
      </p:sp>
      <p:sp>
        <p:nvSpPr>
          <p:cNvPr id="4" name="Rectangle 3">
            <a:extLst>
              <a:ext uri="{FF2B5EF4-FFF2-40B4-BE49-F238E27FC236}">
                <a16:creationId xmlns:a16="http://schemas.microsoft.com/office/drawing/2014/main" id="{B4610529-01A3-544F-228C-FFA2FCC8E654}"/>
              </a:ext>
            </a:extLst>
          </p:cNvPr>
          <p:cNvSpPr/>
          <p:nvPr/>
        </p:nvSpPr>
        <p:spPr>
          <a:xfrm>
            <a:off x="-207034" y="0"/>
            <a:ext cx="737937" cy="10287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 name="Content Placeholder 2">
            <a:extLst>
              <a:ext uri="{FF2B5EF4-FFF2-40B4-BE49-F238E27FC236}">
                <a16:creationId xmlns:a16="http://schemas.microsoft.com/office/drawing/2014/main" id="{5C970E20-3F95-9F33-0C58-ECA24DBFA11E}"/>
              </a:ext>
            </a:extLst>
          </p:cNvPr>
          <p:cNvSpPr txBox="1">
            <a:spLocks/>
          </p:cNvSpPr>
          <p:nvPr/>
        </p:nvSpPr>
        <p:spPr>
          <a:xfrm>
            <a:off x="2829464" y="2435595"/>
            <a:ext cx="12281458" cy="3200400"/>
          </a:xfrm>
          <a:prstGeom prst="rect">
            <a:avLst/>
          </a:prstGeom>
        </p:spPr>
        <p:txBody>
          <a:bodyPr lIns="91440" tIns="45720" rIns="91440" bIns="45720" anchor="t"/>
          <a:lstStyle>
            <a:lvl1pPr marL="514350" indent="-514350" algn="l" defTabSz="685800" rtl="0" eaLnBrk="1" latinLnBrk="0" hangingPunct="1">
              <a:spcBef>
                <a:spcPct val="20000"/>
              </a:spcBef>
              <a:buFont typeface="Arial"/>
              <a:buChar char="•"/>
              <a:defRPr sz="4800" kern="1200">
                <a:solidFill>
                  <a:schemeClr val="tx1"/>
                </a:solidFill>
                <a:latin typeface="+mn-lt"/>
                <a:ea typeface="+mn-ea"/>
                <a:cs typeface="+mn-cs"/>
              </a:defRPr>
            </a:lvl1pPr>
            <a:lvl2pPr marL="1114425" indent="-428625" algn="l" defTabSz="685800" rtl="0" eaLnBrk="1" latinLnBrk="0" hangingPunct="1">
              <a:spcBef>
                <a:spcPct val="20000"/>
              </a:spcBef>
              <a:buFont typeface="Arial"/>
              <a:buChar char="–"/>
              <a:defRPr sz="4200" kern="1200">
                <a:solidFill>
                  <a:schemeClr val="tx1"/>
                </a:solidFill>
                <a:latin typeface="+mn-lt"/>
                <a:ea typeface="+mn-ea"/>
                <a:cs typeface="+mn-cs"/>
              </a:defRPr>
            </a:lvl2pPr>
            <a:lvl3pPr marL="1714500" indent="-342900" algn="l" defTabSz="685800" rtl="0" eaLnBrk="1" latinLnBrk="0" hangingPunct="1">
              <a:spcBef>
                <a:spcPct val="20000"/>
              </a:spcBef>
              <a:buFont typeface="Arial"/>
              <a:buChar char="•"/>
              <a:defRPr sz="3600" kern="1200">
                <a:solidFill>
                  <a:schemeClr val="tx1"/>
                </a:solidFill>
                <a:latin typeface="+mn-lt"/>
                <a:ea typeface="+mn-ea"/>
                <a:cs typeface="+mn-cs"/>
              </a:defRPr>
            </a:lvl3pPr>
            <a:lvl4pPr marL="2400300" indent="-342900" algn="l" defTabSz="685800" rtl="0" eaLnBrk="1" latinLnBrk="0" hangingPunct="1">
              <a:spcBef>
                <a:spcPct val="20000"/>
              </a:spcBef>
              <a:buFont typeface="Arial"/>
              <a:buChar char="–"/>
              <a:defRPr sz="3000" kern="1200">
                <a:solidFill>
                  <a:schemeClr val="tx1"/>
                </a:solidFill>
                <a:latin typeface="+mn-lt"/>
                <a:ea typeface="+mn-ea"/>
                <a:cs typeface="+mn-cs"/>
              </a:defRPr>
            </a:lvl4pPr>
            <a:lvl5pPr marL="3086100" indent="-342900" algn="l" defTabSz="685800" rtl="0" eaLnBrk="1" latinLnBrk="0" hangingPunct="1">
              <a:spcBef>
                <a:spcPct val="20000"/>
              </a:spcBef>
              <a:buFont typeface="Arial"/>
              <a:buChar char="»"/>
              <a:defRPr sz="3000" kern="1200">
                <a:solidFill>
                  <a:schemeClr val="tx1"/>
                </a:solidFill>
                <a:latin typeface="+mn-lt"/>
                <a:ea typeface="+mn-ea"/>
                <a:cs typeface="+mn-cs"/>
              </a:defRPr>
            </a:lvl5pPr>
            <a:lvl6pPr marL="3771900" indent="-342900" algn="l" defTabSz="685800" rtl="0" eaLnBrk="1" latinLnBrk="0" hangingPunct="1">
              <a:spcBef>
                <a:spcPct val="20000"/>
              </a:spcBef>
              <a:buFont typeface="Arial"/>
              <a:buChar char="•"/>
              <a:defRPr sz="3000" kern="1200">
                <a:solidFill>
                  <a:schemeClr val="tx1"/>
                </a:solidFill>
                <a:latin typeface="+mn-lt"/>
                <a:ea typeface="+mn-ea"/>
                <a:cs typeface="+mn-cs"/>
              </a:defRPr>
            </a:lvl6pPr>
            <a:lvl7pPr marL="4457700" indent="-342900" algn="l" defTabSz="685800" rtl="0" eaLnBrk="1" latinLnBrk="0" hangingPunct="1">
              <a:spcBef>
                <a:spcPct val="20000"/>
              </a:spcBef>
              <a:buFont typeface="Arial"/>
              <a:buChar char="•"/>
              <a:defRPr sz="3000" kern="1200">
                <a:solidFill>
                  <a:schemeClr val="tx1"/>
                </a:solidFill>
                <a:latin typeface="+mn-lt"/>
                <a:ea typeface="+mn-ea"/>
                <a:cs typeface="+mn-cs"/>
              </a:defRPr>
            </a:lvl7pPr>
            <a:lvl8pPr marL="5143500" indent="-342900" algn="l" defTabSz="685800" rtl="0" eaLnBrk="1" latinLnBrk="0" hangingPunct="1">
              <a:spcBef>
                <a:spcPct val="20000"/>
              </a:spcBef>
              <a:buFont typeface="Arial"/>
              <a:buChar char="•"/>
              <a:defRPr sz="3000" kern="1200">
                <a:solidFill>
                  <a:schemeClr val="tx1"/>
                </a:solidFill>
                <a:latin typeface="+mn-lt"/>
                <a:ea typeface="+mn-ea"/>
                <a:cs typeface="+mn-cs"/>
              </a:defRPr>
            </a:lvl8pPr>
            <a:lvl9pPr marL="5829300" indent="-342900" algn="l" defTabSz="685800" rtl="0" eaLnBrk="1" latinLnBrk="0" hangingPunct="1">
              <a:spcBef>
                <a:spcPct val="20000"/>
              </a:spcBef>
              <a:buFont typeface="Arial"/>
              <a:buChar char="•"/>
              <a:defRPr sz="3000" kern="1200">
                <a:solidFill>
                  <a:schemeClr val="tx1"/>
                </a:solidFill>
                <a:latin typeface="+mn-lt"/>
                <a:ea typeface="+mn-ea"/>
                <a:cs typeface="+mn-cs"/>
              </a:defRPr>
            </a:lvl9pPr>
          </a:lstStyle>
          <a:p>
            <a:pPr marL="0" indent="0" algn="ctr">
              <a:buNone/>
            </a:pPr>
            <a:r>
              <a:rPr lang="en-US" sz="4000" b="1"/>
              <a:t>3 - FORECAST</a:t>
            </a:r>
          </a:p>
          <a:p>
            <a:pPr marL="0" indent="0">
              <a:buFont typeface="Arial"/>
              <a:buNone/>
            </a:pPr>
            <a:endParaRPr lang="en-US"/>
          </a:p>
        </p:txBody>
      </p:sp>
    </p:spTree>
    <p:extLst>
      <p:ext uri="{BB962C8B-B14F-4D97-AF65-F5344CB8AC3E}">
        <p14:creationId xmlns:p14="http://schemas.microsoft.com/office/powerpoint/2010/main" val="204629650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F32406-C8F0-B380-45DA-FA600E63EA97}"/>
            </a:ext>
          </a:extLst>
        </p:cNvPr>
        <p:cNvGrpSpPr/>
        <p:nvPr/>
      </p:nvGrpSpPr>
      <p:grpSpPr>
        <a:xfrm>
          <a:off x="0" y="0"/>
          <a:ext cx="0" cy="0"/>
          <a:chOff x="0" y="0"/>
          <a:chExt cx="0" cy="0"/>
        </a:xfrm>
      </p:grpSpPr>
      <p:pic>
        <p:nvPicPr>
          <p:cNvPr id="16" name="Picture 15">
            <a:extLst>
              <a:ext uri="{FF2B5EF4-FFF2-40B4-BE49-F238E27FC236}">
                <a16:creationId xmlns:a16="http://schemas.microsoft.com/office/drawing/2014/main" id="{18489387-C7F4-3405-6648-08F35CDFE999}"/>
              </a:ext>
            </a:extLst>
          </p:cNvPr>
          <p:cNvPicPr>
            <a:picLocks noChangeAspect="1"/>
          </p:cNvPicPr>
          <p:nvPr/>
        </p:nvPicPr>
        <p:blipFill>
          <a:blip r:embed="rId2"/>
          <a:stretch>
            <a:fillRect/>
          </a:stretch>
        </p:blipFill>
        <p:spPr>
          <a:xfrm>
            <a:off x="1794576" y="1345347"/>
            <a:ext cx="9859751" cy="7592485"/>
          </a:xfrm>
          <a:prstGeom prst="rect">
            <a:avLst/>
          </a:prstGeom>
        </p:spPr>
      </p:pic>
      <p:sp>
        <p:nvSpPr>
          <p:cNvPr id="4" name="Rectangle 3">
            <a:extLst>
              <a:ext uri="{FF2B5EF4-FFF2-40B4-BE49-F238E27FC236}">
                <a16:creationId xmlns:a16="http://schemas.microsoft.com/office/drawing/2014/main" id="{A084C1A9-91B7-A5A9-99A1-884BDEEB2CBF}"/>
              </a:ext>
            </a:extLst>
          </p:cNvPr>
          <p:cNvSpPr/>
          <p:nvPr/>
        </p:nvSpPr>
        <p:spPr>
          <a:xfrm>
            <a:off x="-207034" y="0"/>
            <a:ext cx="737937" cy="10287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 name="Slide Number Placeholder 1">
            <a:extLst>
              <a:ext uri="{FF2B5EF4-FFF2-40B4-BE49-F238E27FC236}">
                <a16:creationId xmlns:a16="http://schemas.microsoft.com/office/drawing/2014/main" id="{58BF5965-AAAB-6778-68D5-048E3F5AF295}"/>
              </a:ext>
            </a:extLst>
          </p:cNvPr>
          <p:cNvSpPr>
            <a:spLocks noGrp="1"/>
          </p:cNvSpPr>
          <p:nvPr>
            <p:ph type="sldNum" idx="11"/>
          </p:nvPr>
        </p:nvSpPr>
        <p:spPr/>
        <p:txBody>
          <a:bodyPr/>
          <a:lstStyle/>
          <a:p>
            <a:pPr algn="r"/>
            <a:fld id="{00000000-1234-1234-1234-123412341234}" type="slidenum">
              <a:rPr lang="en" sz="1950" smtClean="0">
                <a:solidFill>
                  <a:schemeClr val="dk1"/>
                </a:solidFill>
              </a:rPr>
              <a:pPr algn="r"/>
              <a:t>39</a:t>
            </a:fld>
            <a:endParaRPr lang="en" sz="1950">
              <a:solidFill>
                <a:schemeClr val="dk1"/>
              </a:solidFill>
            </a:endParaRPr>
          </a:p>
        </p:txBody>
      </p:sp>
      <p:sp>
        <p:nvSpPr>
          <p:cNvPr id="10" name="TextBox 9">
            <a:extLst>
              <a:ext uri="{FF2B5EF4-FFF2-40B4-BE49-F238E27FC236}">
                <a16:creationId xmlns:a16="http://schemas.microsoft.com/office/drawing/2014/main" id="{73253A77-B241-4E4B-FC16-FD08DEEB6D1C}"/>
              </a:ext>
            </a:extLst>
          </p:cNvPr>
          <p:cNvSpPr txBox="1"/>
          <p:nvPr/>
        </p:nvSpPr>
        <p:spPr>
          <a:xfrm>
            <a:off x="532565" y="555447"/>
            <a:ext cx="18065764" cy="830997"/>
          </a:xfrm>
          <a:prstGeom prst="rect">
            <a:avLst/>
          </a:prstGeom>
          <a:noFill/>
        </p:spPr>
        <p:txBody>
          <a:bodyPr wrap="square" lIns="91440" tIns="45720" rIns="91440" bIns="45720" anchor="t">
            <a:spAutoFit/>
          </a:bodyPr>
          <a:lstStyle/>
          <a:p>
            <a:pPr algn="ctr"/>
            <a:r>
              <a:rPr lang="en-US" sz="4800" b="1">
                <a:solidFill>
                  <a:schemeClr val="accent6">
                    <a:lumMod val="75000"/>
                  </a:schemeClr>
                </a:solidFill>
              </a:rPr>
              <a:t>Rosemount B – </a:t>
            </a:r>
            <a:r>
              <a:rPr lang="en-US" sz="4800" b="1">
                <a:solidFill>
                  <a:schemeClr val="accent6">
                    <a:lumMod val="75000"/>
                  </a:schemeClr>
                </a:solidFill>
                <a:ea typeface="+mn-lt"/>
                <a:cs typeface="+mn-lt"/>
              </a:rPr>
              <a:t>Forecast Strength: Limited Medium Confidence</a:t>
            </a:r>
            <a:endParaRPr lang="en-US" sz="4800" b="1">
              <a:solidFill>
                <a:schemeClr val="accent6">
                  <a:lumMod val="75000"/>
                </a:schemeClr>
              </a:solidFill>
              <a:ea typeface="Calibri"/>
              <a:cs typeface="Calibri"/>
            </a:endParaRPr>
          </a:p>
        </p:txBody>
      </p:sp>
      <p:sp>
        <p:nvSpPr>
          <p:cNvPr id="5" name="TextBox 4">
            <a:extLst>
              <a:ext uri="{FF2B5EF4-FFF2-40B4-BE49-F238E27FC236}">
                <a16:creationId xmlns:a16="http://schemas.microsoft.com/office/drawing/2014/main" id="{4053C3CD-65AE-4359-FC40-903BBC824977}"/>
              </a:ext>
            </a:extLst>
          </p:cNvPr>
          <p:cNvSpPr txBox="1"/>
          <p:nvPr/>
        </p:nvSpPr>
        <p:spPr>
          <a:xfrm>
            <a:off x="1873604" y="9182757"/>
            <a:ext cx="8436037" cy="954107"/>
          </a:xfrm>
          <a:prstGeom prst="rect">
            <a:avLst/>
          </a:prstGeom>
          <a:noFill/>
          <a:ln w="28575">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solidFill>
                  <a:srgbClr val="A10202"/>
                </a:solidFill>
                <a:ea typeface="+mn-lt"/>
                <a:cs typeface="+mn-lt"/>
              </a:rPr>
              <a:t>Collin – Rosemount B is driven by higher-value parts than Emerson Rosemount C</a:t>
            </a:r>
            <a:endParaRPr lang="en-US" sz="2800">
              <a:ea typeface="Calibri"/>
              <a:cs typeface="Calibri"/>
            </a:endParaRPr>
          </a:p>
        </p:txBody>
      </p:sp>
      <p:sp>
        <p:nvSpPr>
          <p:cNvPr id="3" name="TextBox 5">
            <a:extLst>
              <a:ext uri="{FF2B5EF4-FFF2-40B4-BE49-F238E27FC236}">
                <a16:creationId xmlns:a16="http://schemas.microsoft.com/office/drawing/2014/main" id="{340C1B41-18EB-C72D-B52D-15917F9675AE}"/>
              </a:ext>
            </a:extLst>
          </p:cNvPr>
          <p:cNvSpPr txBox="1"/>
          <p:nvPr/>
        </p:nvSpPr>
        <p:spPr>
          <a:xfrm>
            <a:off x="13038311" y="1860593"/>
            <a:ext cx="4551895" cy="523220"/>
          </a:xfrm>
          <a:prstGeom prst="rect">
            <a:avLst/>
          </a:prstGeom>
          <a:solidFill>
            <a:schemeClr val="bg1"/>
          </a:solidFill>
        </p:spPr>
        <p:txBody>
          <a:bodyPr wrap="square" lIns="91440" tIns="45720" rIns="91440" bIns="45720" rtlCol="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sz="2800" b="1">
              <a:ea typeface="Calibri"/>
              <a:cs typeface="Calibri"/>
            </a:endParaRPr>
          </a:p>
        </p:txBody>
      </p:sp>
      <p:sp>
        <p:nvSpPr>
          <p:cNvPr id="11" name="Rectangle 10">
            <a:extLst>
              <a:ext uri="{FF2B5EF4-FFF2-40B4-BE49-F238E27FC236}">
                <a16:creationId xmlns:a16="http://schemas.microsoft.com/office/drawing/2014/main" id="{08CE1FAC-6D31-2A71-1C60-96E8FD9F8AA9}"/>
              </a:ext>
            </a:extLst>
          </p:cNvPr>
          <p:cNvSpPr/>
          <p:nvPr/>
        </p:nvSpPr>
        <p:spPr>
          <a:xfrm>
            <a:off x="13643334" y="8717641"/>
            <a:ext cx="3946872" cy="1102683"/>
          </a:xfrm>
          <a:prstGeom prst="rect">
            <a:avLst/>
          </a:prstGeom>
          <a:solidFill>
            <a:schemeClr val="bg1"/>
          </a:solidFill>
          <a:ln>
            <a:solidFill>
              <a:schemeClr val="bg1"/>
            </a:solidFill>
          </a:ln>
          <a:effectLst>
            <a:softEdge rad="3175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C349E668-391A-77A3-D602-9D3FB12E3353}"/>
              </a:ext>
            </a:extLst>
          </p:cNvPr>
          <p:cNvSpPr/>
          <p:nvPr/>
        </p:nvSpPr>
        <p:spPr>
          <a:xfrm>
            <a:off x="7234286" y="8494149"/>
            <a:ext cx="893034" cy="679389"/>
          </a:xfrm>
          <a:prstGeom prst="ellipse">
            <a:avLst/>
          </a:prstGeom>
          <a:noFill/>
          <a:ln w="571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Down Arrow 5">
            <a:extLst>
              <a:ext uri="{FF2B5EF4-FFF2-40B4-BE49-F238E27FC236}">
                <a16:creationId xmlns:a16="http://schemas.microsoft.com/office/drawing/2014/main" id="{CAE4AF90-B0FE-D322-0022-FC327ED6A2FF}"/>
              </a:ext>
            </a:extLst>
          </p:cNvPr>
          <p:cNvSpPr/>
          <p:nvPr/>
        </p:nvSpPr>
        <p:spPr>
          <a:xfrm rot="-5400000">
            <a:off x="12248925" y="2060491"/>
            <a:ext cx="840430" cy="1873667"/>
          </a:xfrm>
          <a:prstGeom prst="downArrow">
            <a:avLst/>
          </a:prstGeom>
          <a:solidFill>
            <a:srgbClr val="A10202"/>
          </a:solidFill>
          <a:ln>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7" name="Oval 16">
            <a:extLst>
              <a:ext uri="{FF2B5EF4-FFF2-40B4-BE49-F238E27FC236}">
                <a16:creationId xmlns:a16="http://schemas.microsoft.com/office/drawing/2014/main" id="{DD0D700A-E10F-2ADF-BEFC-178CCB4DB0DF}"/>
              </a:ext>
            </a:extLst>
          </p:cNvPr>
          <p:cNvSpPr/>
          <p:nvPr/>
        </p:nvSpPr>
        <p:spPr>
          <a:xfrm>
            <a:off x="7971090" y="2218703"/>
            <a:ext cx="3745192" cy="2014669"/>
          </a:xfrm>
          <a:prstGeom prst="ellipse">
            <a:avLst/>
          </a:prstGeom>
          <a:noFill/>
          <a:ln w="571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1" name="Graphic 20" descr="Back with solid fill">
            <a:extLst>
              <a:ext uri="{FF2B5EF4-FFF2-40B4-BE49-F238E27FC236}">
                <a16:creationId xmlns:a16="http://schemas.microsoft.com/office/drawing/2014/main" id="{765952A8-DE40-7079-5749-D13C44F2007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a:off x="15502071" y="8339834"/>
            <a:ext cx="914400" cy="914400"/>
          </a:xfrm>
          <a:prstGeom prst="rect">
            <a:avLst/>
          </a:prstGeom>
        </p:spPr>
      </p:pic>
      <p:sp>
        <p:nvSpPr>
          <p:cNvPr id="23" name="TextBox 22">
            <a:extLst>
              <a:ext uri="{FF2B5EF4-FFF2-40B4-BE49-F238E27FC236}">
                <a16:creationId xmlns:a16="http://schemas.microsoft.com/office/drawing/2014/main" id="{CC25CAB3-CD78-D448-66A6-AA3D19493CFE}"/>
              </a:ext>
            </a:extLst>
          </p:cNvPr>
          <p:cNvSpPr txBox="1"/>
          <p:nvPr/>
        </p:nvSpPr>
        <p:spPr>
          <a:xfrm>
            <a:off x="13683953" y="2104403"/>
            <a:ext cx="3906253" cy="181588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ea typeface="+mn-lt"/>
                <a:cs typeface="+mn-lt"/>
              </a:rPr>
              <a:t>Rosemount B forecasts have low Confidence, but 30% has medium Confidence - $1.07M</a:t>
            </a:r>
            <a:endParaRPr lang="en-US" sz="2800">
              <a:ea typeface="Calibri"/>
              <a:cs typeface="Calibri"/>
            </a:endParaRPr>
          </a:p>
        </p:txBody>
      </p:sp>
      <p:sp>
        <p:nvSpPr>
          <p:cNvPr id="24" name="TextBox 23">
            <a:extLst>
              <a:ext uri="{FF2B5EF4-FFF2-40B4-BE49-F238E27FC236}">
                <a16:creationId xmlns:a16="http://schemas.microsoft.com/office/drawing/2014/main" id="{C52E01BA-3021-07EC-D6BF-CE3D9FE2A15B}"/>
              </a:ext>
            </a:extLst>
          </p:cNvPr>
          <p:cNvSpPr txBox="1"/>
          <p:nvPr/>
        </p:nvSpPr>
        <p:spPr>
          <a:xfrm>
            <a:off x="12391402" y="7370748"/>
            <a:ext cx="3172625" cy="19389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ea typeface="+mn-lt"/>
                <a:cs typeface="+mn-lt"/>
              </a:rPr>
              <a:t>Therefore, Rosemount B displays a bigger difference between Volume and Sales than Rosemont C.</a:t>
            </a:r>
            <a:endParaRPr lang="en-US" sz="2400">
              <a:ea typeface="Calibri"/>
              <a:cs typeface="Calibri"/>
            </a:endParaRPr>
          </a:p>
        </p:txBody>
      </p:sp>
      <p:pic>
        <p:nvPicPr>
          <p:cNvPr id="22" name="Picture 21">
            <a:extLst>
              <a:ext uri="{FF2B5EF4-FFF2-40B4-BE49-F238E27FC236}">
                <a16:creationId xmlns:a16="http://schemas.microsoft.com/office/drawing/2014/main" id="{B7195737-1E2A-23E0-25B5-517E325DC2D9}"/>
              </a:ext>
            </a:extLst>
          </p:cNvPr>
          <p:cNvPicPr>
            <a:picLocks noChangeAspect="1"/>
          </p:cNvPicPr>
          <p:nvPr/>
        </p:nvPicPr>
        <p:blipFill>
          <a:blip r:embed="rId5"/>
          <a:stretch>
            <a:fillRect/>
          </a:stretch>
        </p:blipFill>
        <p:spPr>
          <a:xfrm>
            <a:off x="16301102" y="5419935"/>
            <a:ext cx="893034" cy="3390222"/>
          </a:xfrm>
          <a:prstGeom prst="rect">
            <a:avLst/>
          </a:prstGeom>
        </p:spPr>
      </p:pic>
      <p:sp>
        <p:nvSpPr>
          <p:cNvPr id="18" name="Oval 17">
            <a:extLst>
              <a:ext uri="{FF2B5EF4-FFF2-40B4-BE49-F238E27FC236}">
                <a16:creationId xmlns:a16="http://schemas.microsoft.com/office/drawing/2014/main" id="{77774D70-FC28-C825-C5AD-07119A699FC8}"/>
              </a:ext>
            </a:extLst>
          </p:cNvPr>
          <p:cNvSpPr/>
          <p:nvPr/>
        </p:nvSpPr>
        <p:spPr>
          <a:xfrm>
            <a:off x="16448690" y="8313655"/>
            <a:ext cx="893034" cy="679389"/>
          </a:xfrm>
          <a:prstGeom prst="ellipse">
            <a:avLst/>
          </a:prstGeom>
          <a:noFill/>
          <a:ln w="571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C9127C5E-8EFD-3128-DC76-1A023201F790}"/>
              </a:ext>
            </a:extLst>
          </p:cNvPr>
          <p:cNvSpPr txBox="1"/>
          <p:nvPr/>
        </p:nvSpPr>
        <p:spPr>
          <a:xfrm>
            <a:off x="13643334" y="4468476"/>
            <a:ext cx="3906253" cy="138499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a:ea typeface="+mn-lt"/>
                <a:cs typeface="+mn-lt"/>
              </a:rPr>
              <a:t>Rosemount </a:t>
            </a:r>
            <a:r>
              <a:rPr lang="en-US" sz="2800" b="1">
                <a:solidFill>
                  <a:srgbClr val="C00000"/>
                </a:solidFill>
                <a:ea typeface="+mn-lt"/>
                <a:cs typeface="+mn-lt"/>
              </a:rPr>
              <a:t>C</a:t>
            </a:r>
            <a:r>
              <a:rPr lang="en-US" sz="2800">
                <a:ea typeface="+mn-lt"/>
                <a:cs typeface="+mn-lt"/>
              </a:rPr>
              <a:t> Average Rate Forecast is much lower.</a:t>
            </a:r>
            <a:endParaRPr lang="en-US" sz="2800">
              <a:ea typeface="Calibri"/>
              <a:cs typeface="Calibri"/>
            </a:endParaRPr>
          </a:p>
        </p:txBody>
      </p:sp>
      <p:sp>
        <p:nvSpPr>
          <p:cNvPr id="26" name="Left Brace 25">
            <a:extLst>
              <a:ext uri="{FF2B5EF4-FFF2-40B4-BE49-F238E27FC236}">
                <a16:creationId xmlns:a16="http://schemas.microsoft.com/office/drawing/2014/main" id="{3FD98C03-A08D-22FF-6380-58DA76BB3752}"/>
              </a:ext>
            </a:extLst>
          </p:cNvPr>
          <p:cNvSpPr/>
          <p:nvPr/>
        </p:nvSpPr>
        <p:spPr>
          <a:xfrm>
            <a:off x="10018798" y="4586748"/>
            <a:ext cx="315681" cy="912778"/>
          </a:xfrm>
          <a:prstGeom prst="leftBrace">
            <a:avLst/>
          </a:prstGeom>
          <a:ln w="57150">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7" name="Graphic 6" descr="Back with solid fill">
            <a:extLst>
              <a:ext uri="{FF2B5EF4-FFF2-40B4-BE49-F238E27FC236}">
                <a16:creationId xmlns:a16="http://schemas.microsoft.com/office/drawing/2014/main" id="{F20CDBDE-011A-9142-D72B-A9BAB05DC57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flipH="1">
            <a:off x="8290020" y="8493165"/>
            <a:ext cx="4061830" cy="1179241"/>
          </a:xfrm>
          <a:prstGeom prst="rect">
            <a:avLst/>
          </a:prstGeom>
        </p:spPr>
      </p:pic>
      <p:sp>
        <p:nvSpPr>
          <p:cNvPr id="6" name="Callout: Line 5">
            <a:extLst>
              <a:ext uri="{FF2B5EF4-FFF2-40B4-BE49-F238E27FC236}">
                <a16:creationId xmlns:a16="http://schemas.microsoft.com/office/drawing/2014/main" id="{54E13E07-C3DE-AAFC-87C8-8B9EB44642B7}"/>
              </a:ext>
            </a:extLst>
          </p:cNvPr>
          <p:cNvSpPr/>
          <p:nvPr/>
        </p:nvSpPr>
        <p:spPr>
          <a:xfrm>
            <a:off x="11917017" y="4373351"/>
            <a:ext cx="1510747" cy="662343"/>
          </a:xfrm>
          <a:prstGeom prst="borderCallout1">
            <a:avLst/>
          </a:prstGeom>
          <a:solidFill>
            <a:schemeClr val="tx2">
              <a:lumMod val="75000"/>
            </a:schemeClr>
          </a:solidFill>
          <a:ln>
            <a:solidFill>
              <a:schemeClr val="tx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ea typeface="Calibri"/>
                <a:cs typeface="Calibri"/>
              </a:rPr>
              <a:t>Why a large difference?</a:t>
            </a:r>
          </a:p>
        </p:txBody>
      </p:sp>
    </p:spTree>
    <p:extLst>
      <p:ext uri="{BB962C8B-B14F-4D97-AF65-F5344CB8AC3E}">
        <p14:creationId xmlns:p14="http://schemas.microsoft.com/office/powerpoint/2010/main" val="28410442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A403E3-9684-ABCC-5647-F58C980D14B4}"/>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27E17975-9119-B91E-2395-7EBE3554857F}"/>
              </a:ext>
            </a:extLst>
          </p:cNvPr>
          <p:cNvSpPr/>
          <p:nvPr/>
        </p:nvSpPr>
        <p:spPr>
          <a:xfrm>
            <a:off x="-207034" y="0"/>
            <a:ext cx="737937" cy="10287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 name="Slide Number Placeholder 1">
            <a:extLst>
              <a:ext uri="{FF2B5EF4-FFF2-40B4-BE49-F238E27FC236}">
                <a16:creationId xmlns:a16="http://schemas.microsoft.com/office/drawing/2014/main" id="{29E766D7-604C-2633-6FDF-0D64E9D374FD}"/>
              </a:ext>
            </a:extLst>
          </p:cNvPr>
          <p:cNvSpPr>
            <a:spLocks noGrp="1"/>
          </p:cNvSpPr>
          <p:nvPr>
            <p:ph type="sldNum" idx="11"/>
          </p:nvPr>
        </p:nvSpPr>
        <p:spPr/>
        <p:txBody>
          <a:bodyPr/>
          <a:lstStyle/>
          <a:p>
            <a:pPr algn="r"/>
            <a:endParaRPr lang="en" sz="1950">
              <a:solidFill>
                <a:schemeClr val="dk1"/>
              </a:solidFill>
            </a:endParaRPr>
          </a:p>
        </p:txBody>
      </p:sp>
      <p:sp>
        <p:nvSpPr>
          <p:cNvPr id="10" name="TextBox 9">
            <a:extLst>
              <a:ext uri="{FF2B5EF4-FFF2-40B4-BE49-F238E27FC236}">
                <a16:creationId xmlns:a16="http://schemas.microsoft.com/office/drawing/2014/main" id="{151E3555-E933-C78A-2833-3145A2298B34}"/>
              </a:ext>
            </a:extLst>
          </p:cNvPr>
          <p:cNvSpPr txBox="1"/>
          <p:nvPr/>
        </p:nvSpPr>
        <p:spPr>
          <a:xfrm>
            <a:off x="943129" y="4266337"/>
            <a:ext cx="2929795" cy="1754326"/>
          </a:xfrm>
          <a:prstGeom prst="rect">
            <a:avLst/>
          </a:prstGeom>
          <a:noFill/>
        </p:spPr>
        <p:txBody>
          <a:bodyPr wrap="square" lIns="91440" tIns="45720" rIns="91440" bIns="45720" anchor="t">
            <a:spAutoFit/>
          </a:bodyPr>
          <a:lstStyle/>
          <a:p>
            <a:pPr algn="ctr"/>
            <a:r>
              <a:rPr lang="en-US" sz="3600" b="1" dirty="0">
                <a:solidFill>
                  <a:schemeClr val="accent6">
                    <a:lumMod val="75000"/>
                  </a:schemeClr>
                </a:solidFill>
                <a:ea typeface="Calibri"/>
                <a:cs typeface="Calibri"/>
              </a:rPr>
              <a:t>Forecasting Dashboard User Logic </a:t>
            </a:r>
          </a:p>
        </p:txBody>
      </p:sp>
      <p:sp>
        <p:nvSpPr>
          <p:cNvPr id="6" name="TextBox 5">
            <a:extLst>
              <a:ext uri="{FF2B5EF4-FFF2-40B4-BE49-F238E27FC236}">
                <a16:creationId xmlns:a16="http://schemas.microsoft.com/office/drawing/2014/main" id="{3656540A-B12B-63D3-4458-8CE89F175235}"/>
              </a:ext>
            </a:extLst>
          </p:cNvPr>
          <p:cNvSpPr txBox="1"/>
          <p:nvPr/>
        </p:nvSpPr>
        <p:spPr>
          <a:xfrm>
            <a:off x="1261110" y="9239916"/>
            <a:ext cx="14451640" cy="954107"/>
          </a:xfrm>
          <a:prstGeom prst="rect">
            <a:avLst/>
          </a:prstGeom>
          <a:noFill/>
          <a:ln w="28575">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dirty="0">
                <a:solidFill>
                  <a:srgbClr val="A10202"/>
                </a:solidFill>
                <a:ea typeface="Calibri"/>
                <a:cs typeface="Calibri"/>
              </a:rPr>
              <a:t>Forecast dashboards are designed to solve actual business questions, and the use can us the number from dashboards for higher executive need.</a:t>
            </a:r>
          </a:p>
        </p:txBody>
      </p:sp>
      <p:sp>
        <p:nvSpPr>
          <p:cNvPr id="24" name="TextBox 23">
            <a:extLst>
              <a:ext uri="{FF2B5EF4-FFF2-40B4-BE49-F238E27FC236}">
                <a16:creationId xmlns:a16="http://schemas.microsoft.com/office/drawing/2014/main" id="{4AED5BAF-C15B-4970-AEA9-0BDA42860B68}"/>
              </a:ext>
            </a:extLst>
          </p:cNvPr>
          <p:cNvSpPr txBox="1"/>
          <p:nvPr/>
        </p:nvSpPr>
        <p:spPr>
          <a:xfrm>
            <a:off x="4339169" y="5004468"/>
            <a:ext cx="3871381" cy="584775"/>
          </a:xfrm>
          <a:prstGeom prst="rect">
            <a:avLst/>
          </a:prstGeom>
          <a:solidFill>
            <a:schemeClr val="accent6">
              <a:lumMod val="75000"/>
            </a:schemeClr>
          </a:solidFill>
        </p:spPr>
        <p:txBody>
          <a:bodyPr wrap="none" rtlCol="0">
            <a:spAutoFit/>
          </a:bodyPr>
          <a:lstStyle/>
          <a:p>
            <a:r>
              <a:rPr lang="en-US" sz="3200" b="1">
                <a:solidFill>
                  <a:schemeClr val="bg1"/>
                </a:solidFill>
              </a:rPr>
              <a:t>Dashboard Sections...</a:t>
            </a:r>
          </a:p>
        </p:txBody>
      </p:sp>
      <p:sp>
        <p:nvSpPr>
          <p:cNvPr id="25" name="TextBox 24">
            <a:extLst>
              <a:ext uri="{FF2B5EF4-FFF2-40B4-BE49-F238E27FC236}">
                <a16:creationId xmlns:a16="http://schemas.microsoft.com/office/drawing/2014/main" id="{3B6EC2B6-ABF8-DEB4-4EFE-F0E4B8AF74B4}"/>
              </a:ext>
            </a:extLst>
          </p:cNvPr>
          <p:cNvSpPr txBox="1"/>
          <p:nvPr/>
        </p:nvSpPr>
        <p:spPr>
          <a:xfrm flipH="1">
            <a:off x="4534677" y="1870653"/>
            <a:ext cx="2127378" cy="1055608"/>
          </a:xfrm>
          <a:prstGeom prst="round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2800" b="1" dirty="0">
                <a:solidFill>
                  <a:schemeClr val="accent3">
                    <a:lumMod val="50000"/>
                  </a:schemeClr>
                </a:solidFill>
              </a:rPr>
              <a:t>Anwer Questions…</a:t>
            </a:r>
          </a:p>
        </p:txBody>
      </p:sp>
      <p:sp>
        <p:nvSpPr>
          <p:cNvPr id="23" name="TextBox 22">
            <a:extLst>
              <a:ext uri="{FF2B5EF4-FFF2-40B4-BE49-F238E27FC236}">
                <a16:creationId xmlns:a16="http://schemas.microsoft.com/office/drawing/2014/main" id="{983F54BD-B594-6BD0-8A6D-31DEA98B2792}"/>
              </a:ext>
            </a:extLst>
          </p:cNvPr>
          <p:cNvSpPr txBox="1"/>
          <p:nvPr/>
        </p:nvSpPr>
        <p:spPr>
          <a:xfrm>
            <a:off x="17190706" y="9563028"/>
            <a:ext cx="323928" cy="369332"/>
          </a:xfrm>
          <a:prstGeom prst="rect">
            <a:avLst/>
          </a:prstGeom>
          <a:noFill/>
        </p:spPr>
        <p:txBody>
          <a:bodyPr wrap="square">
            <a:spAutoFit/>
          </a:bodyPr>
          <a:lstStyle/>
          <a:p>
            <a:pPr algn="r"/>
            <a:fld id="{00000000-1234-1234-1234-123412341234}" type="slidenum">
              <a:rPr lang="en" sz="1800" b="1" smtClean="0">
                <a:solidFill>
                  <a:schemeClr val="dk1"/>
                </a:solidFill>
              </a:rPr>
              <a:pPr algn="r"/>
              <a:t>4</a:t>
            </a:fld>
            <a:endParaRPr lang="en" sz="1800" b="1">
              <a:solidFill>
                <a:schemeClr val="dk1"/>
              </a:solidFill>
            </a:endParaRPr>
          </a:p>
        </p:txBody>
      </p:sp>
      <p:graphicFrame>
        <p:nvGraphicFramePr>
          <p:cNvPr id="8" name="Diagram 7">
            <a:extLst>
              <a:ext uri="{FF2B5EF4-FFF2-40B4-BE49-F238E27FC236}">
                <a16:creationId xmlns:a16="http://schemas.microsoft.com/office/drawing/2014/main" id="{2A2F065F-28A7-2BBA-208F-E8B60EBBCBA1}"/>
              </a:ext>
            </a:extLst>
          </p:cNvPr>
          <p:cNvGraphicFramePr/>
          <p:nvPr>
            <p:extLst>
              <p:ext uri="{D42A27DB-BD31-4B8C-83A1-F6EECF244321}">
                <p14:modId xmlns:p14="http://schemas.microsoft.com/office/powerpoint/2010/main" val="2385627507"/>
              </p:ext>
            </p:extLst>
          </p:nvPr>
        </p:nvGraphicFramePr>
        <p:xfrm>
          <a:off x="5987337" y="1599159"/>
          <a:ext cx="11643605" cy="740082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16" name="Group 15">
            <a:extLst>
              <a:ext uri="{FF2B5EF4-FFF2-40B4-BE49-F238E27FC236}">
                <a16:creationId xmlns:a16="http://schemas.microsoft.com/office/drawing/2014/main" id="{D245A64E-CF02-F5E5-AE28-70282711EA8B}"/>
              </a:ext>
            </a:extLst>
          </p:cNvPr>
          <p:cNvGrpSpPr/>
          <p:nvPr/>
        </p:nvGrpSpPr>
        <p:grpSpPr>
          <a:xfrm>
            <a:off x="2179071" y="546414"/>
            <a:ext cx="828804" cy="1184004"/>
            <a:chOff x="0" y="1119205"/>
            <a:chExt cx="828804" cy="1184004"/>
          </a:xfrm>
        </p:grpSpPr>
        <p:sp>
          <p:nvSpPr>
            <p:cNvPr id="34" name="Chevron 33">
              <a:extLst>
                <a:ext uri="{FF2B5EF4-FFF2-40B4-BE49-F238E27FC236}">
                  <a16:creationId xmlns:a16="http://schemas.microsoft.com/office/drawing/2014/main" id="{AA48C7E5-0012-FAC5-306F-9C3925D0C7A1}"/>
                </a:ext>
              </a:extLst>
            </p:cNvPr>
            <p:cNvSpPr/>
            <p:nvPr/>
          </p:nvSpPr>
          <p:spPr>
            <a:xfrm rot="5400000">
              <a:off x="-177600" y="1296805"/>
              <a:ext cx="1184004" cy="828803"/>
            </a:xfrm>
            <a:prstGeom prst="chevron">
              <a:avLst/>
            </a:prstGeom>
          </p:spPr>
          <p:style>
            <a:lnRef idx="2">
              <a:schemeClr val="accent6">
                <a:shade val="50000"/>
                <a:hueOff val="-90429"/>
                <a:satOff val="-3901"/>
                <a:lumOff val="10962"/>
                <a:alphaOff val="0"/>
              </a:schemeClr>
            </a:lnRef>
            <a:fillRef idx="1">
              <a:schemeClr val="accent6">
                <a:shade val="50000"/>
                <a:hueOff val="-90429"/>
                <a:satOff val="-3901"/>
                <a:lumOff val="10962"/>
                <a:alphaOff val="0"/>
              </a:schemeClr>
            </a:fillRef>
            <a:effectRef idx="0">
              <a:schemeClr val="accent6">
                <a:shade val="50000"/>
                <a:hueOff val="-90429"/>
                <a:satOff val="-3901"/>
                <a:lumOff val="10962"/>
                <a:alphaOff val="0"/>
              </a:schemeClr>
            </a:effectRef>
            <a:fontRef idx="minor">
              <a:schemeClr val="lt1"/>
            </a:fontRef>
          </p:style>
          <p:txBody>
            <a:bodyPr/>
            <a:lstStyle/>
            <a:p>
              <a:endParaRPr lang="en-US"/>
            </a:p>
          </p:txBody>
        </p:sp>
        <p:sp>
          <p:nvSpPr>
            <p:cNvPr id="35" name="Chevron 4">
              <a:extLst>
                <a:ext uri="{FF2B5EF4-FFF2-40B4-BE49-F238E27FC236}">
                  <a16:creationId xmlns:a16="http://schemas.microsoft.com/office/drawing/2014/main" id="{AD1AF23E-5E6B-0444-935E-990BBBCE71FF}"/>
                </a:ext>
              </a:extLst>
            </p:cNvPr>
            <p:cNvSpPr txBox="1"/>
            <p:nvPr/>
          </p:nvSpPr>
          <p:spPr>
            <a:xfrm>
              <a:off x="1" y="1533607"/>
              <a:ext cx="828803" cy="35520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2860" tIns="22860" rIns="22860" bIns="22860" numCol="1" spcCol="1270" anchor="ctr" anchorCtr="0">
              <a:noAutofit/>
            </a:bodyPr>
            <a:lstStyle/>
            <a:p>
              <a:pPr marL="0" lvl="0" indent="0" algn="ctr" defTabSz="1600200">
                <a:lnSpc>
                  <a:spcPct val="90000"/>
                </a:lnSpc>
                <a:spcBef>
                  <a:spcPct val="0"/>
                </a:spcBef>
                <a:spcAft>
                  <a:spcPct val="35000"/>
                </a:spcAft>
                <a:buFont typeface="+mj-lt"/>
                <a:buNone/>
              </a:pPr>
              <a:r>
                <a:rPr lang="en-US" sz="3600" kern="1200"/>
                <a:t>2</a:t>
              </a:r>
            </a:p>
          </p:txBody>
        </p:sp>
      </p:grpSp>
      <p:grpSp>
        <p:nvGrpSpPr>
          <p:cNvPr id="21" name="Group 20">
            <a:extLst>
              <a:ext uri="{FF2B5EF4-FFF2-40B4-BE49-F238E27FC236}">
                <a16:creationId xmlns:a16="http://schemas.microsoft.com/office/drawing/2014/main" id="{79A6E667-282D-980B-B498-E208A5B43B0B}"/>
              </a:ext>
            </a:extLst>
          </p:cNvPr>
          <p:cNvGrpSpPr/>
          <p:nvPr/>
        </p:nvGrpSpPr>
        <p:grpSpPr>
          <a:xfrm>
            <a:off x="3007874" y="546415"/>
            <a:ext cx="10229277" cy="769603"/>
            <a:chOff x="828803" y="1119206"/>
            <a:chExt cx="10229277" cy="769603"/>
          </a:xfrm>
        </p:grpSpPr>
        <p:sp>
          <p:nvSpPr>
            <p:cNvPr id="32" name="Round Same Side Corner Rectangle 31">
              <a:extLst>
                <a:ext uri="{FF2B5EF4-FFF2-40B4-BE49-F238E27FC236}">
                  <a16:creationId xmlns:a16="http://schemas.microsoft.com/office/drawing/2014/main" id="{0340F693-2122-A52F-068E-A578FC15BCCB}"/>
                </a:ext>
              </a:extLst>
            </p:cNvPr>
            <p:cNvSpPr/>
            <p:nvPr/>
          </p:nvSpPr>
          <p:spPr>
            <a:xfrm rot="5400000">
              <a:off x="5558640" y="-3610631"/>
              <a:ext cx="769603" cy="10229277"/>
            </a:xfrm>
            <a:prstGeom prst="round2SameRect">
              <a:avLst/>
            </a:prstGeom>
          </p:spPr>
          <p:style>
            <a:lnRef idx="2">
              <a:schemeClr val="accent6">
                <a:shade val="50000"/>
                <a:hueOff val="-90429"/>
                <a:satOff val="-3901"/>
                <a:lumOff val="10962"/>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33" name="Round Same Side Corner Rectangle 6">
              <a:extLst>
                <a:ext uri="{FF2B5EF4-FFF2-40B4-BE49-F238E27FC236}">
                  <a16:creationId xmlns:a16="http://schemas.microsoft.com/office/drawing/2014/main" id="{2D47317C-354C-F3A8-3318-B234173FB35C}"/>
                </a:ext>
              </a:extLst>
            </p:cNvPr>
            <p:cNvSpPr txBox="1"/>
            <p:nvPr/>
          </p:nvSpPr>
          <p:spPr>
            <a:xfrm>
              <a:off x="828804" y="1156774"/>
              <a:ext cx="10191708" cy="694465"/>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56032" tIns="22860" rIns="22860" bIns="22860" numCol="1" spcCol="1270" anchor="ctr" anchorCtr="0">
              <a:noAutofit/>
            </a:bodyPr>
            <a:lstStyle/>
            <a:p>
              <a:pPr marL="285750" lvl="1" indent="-285750" algn="l" defTabSz="1600200">
                <a:lnSpc>
                  <a:spcPct val="90000"/>
                </a:lnSpc>
                <a:spcBef>
                  <a:spcPct val="0"/>
                </a:spcBef>
                <a:spcAft>
                  <a:spcPct val="15000"/>
                </a:spcAft>
                <a:buFont typeface="+mj-lt"/>
                <a:buNone/>
              </a:pPr>
              <a:r>
                <a:rPr lang="en-US" sz="3600" b="1" kern="1200" dirty="0"/>
                <a:t>Project Overview &amp; Client Questions</a:t>
              </a:r>
            </a:p>
          </p:txBody>
        </p:sp>
      </p:grpSp>
    </p:spTree>
    <p:extLst>
      <p:ext uri="{BB962C8B-B14F-4D97-AF65-F5344CB8AC3E}">
        <p14:creationId xmlns:p14="http://schemas.microsoft.com/office/powerpoint/2010/main" val="354947278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D3B46B-6F5D-BD03-8AA7-063956FBACAF}"/>
            </a:ext>
          </a:extLst>
        </p:cNvPr>
        <p:cNvGrpSpPr/>
        <p:nvPr/>
      </p:nvGrpSpPr>
      <p:grpSpPr>
        <a:xfrm>
          <a:off x="0" y="0"/>
          <a:ext cx="0" cy="0"/>
          <a:chOff x="0" y="0"/>
          <a:chExt cx="0" cy="0"/>
        </a:xfrm>
      </p:grpSpPr>
      <p:pic>
        <p:nvPicPr>
          <p:cNvPr id="6" name="Picture 5" descr="A screenshot of a computer&#10;&#10;AI-generated content may be incorrect.">
            <a:extLst>
              <a:ext uri="{FF2B5EF4-FFF2-40B4-BE49-F238E27FC236}">
                <a16:creationId xmlns:a16="http://schemas.microsoft.com/office/drawing/2014/main" id="{A9AF11F9-2031-B1E8-5E32-E7244C7E7C7A}"/>
              </a:ext>
            </a:extLst>
          </p:cNvPr>
          <p:cNvPicPr>
            <a:picLocks noChangeAspect="1"/>
          </p:cNvPicPr>
          <p:nvPr/>
        </p:nvPicPr>
        <p:blipFill>
          <a:blip r:embed="rId2"/>
          <a:stretch>
            <a:fillRect/>
          </a:stretch>
        </p:blipFill>
        <p:spPr>
          <a:xfrm>
            <a:off x="1257300" y="1387165"/>
            <a:ext cx="10058400" cy="7791450"/>
          </a:xfrm>
          <a:prstGeom prst="rect">
            <a:avLst/>
          </a:prstGeom>
        </p:spPr>
      </p:pic>
      <p:sp>
        <p:nvSpPr>
          <p:cNvPr id="4" name="Rectangle 3">
            <a:extLst>
              <a:ext uri="{FF2B5EF4-FFF2-40B4-BE49-F238E27FC236}">
                <a16:creationId xmlns:a16="http://schemas.microsoft.com/office/drawing/2014/main" id="{6D0A0A95-F3F3-E5CF-BBB9-F6C347D65406}"/>
              </a:ext>
            </a:extLst>
          </p:cNvPr>
          <p:cNvSpPr/>
          <p:nvPr/>
        </p:nvSpPr>
        <p:spPr>
          <a:xfrm>
            <a:off x="-207034" y="0"/>
            <a:ext cx="737937" cy="10287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 name="Slide Number Placeholder 1">
            <a:extLst>
              <a:ext uri="{FF2B5EF4-FFF2-40B4-BE49-F238E27FC236}">
                <a16:creationId xmlns:a16="http://schemas.microsoft.com/office/drawing/2014/main" id="{F389A739-0853-F0EE-BFD4-F628B6662B52}"/>
              </a:ext>
            </a:extLst>
          </p:cNvPr>
          <p:cNvSpPr>
            <a:spLocks noGrp="1"/>
          </p:cNvSpPr>
          <p:nvPr>
            <p:ph type="sldNum" idx="11"/>
          </p:nvPr>
        </p:nvSpPr>
        <p:spPr/>
        <p:txBody>
          <a:bodyPr/>
          <a:lstStyle/>
          <a:p>
            <a:pPr algn="r"/>
            <a:fld id="{00000000-1234-1234-1234-123412341234}" type="slidenum">
              <a:rPr lang="en" sz="1950" smtClean="0">
                <a:solidFill>
                  <a:schemeClr val="dk1"/>
                </a:solidFill>
              </a:rPr>
              <a:pPr algn="r"/>
              <a:t>40</a:t>
            </a:fld>
            <a:endParaRPr lang="en" sz="1950">
              <a:solidFill>
                <a:schemeClr val="dk1"/>
              </a:solidFill>
            </a:endParaRPr>
          </a:p>
        </p:txBody>
      </p:sp>
      <p:sp>
        <p:nvSpPr>
          <p:cNvPr id="10" name="TextBox 9">
            <a:extLst>
              <a:ext uri="{FF2B5EF4-FFF2-40B4-BE49-F238E27FC236}">
                <a16:creationId xmlns:a16="http://schemas.microsoft.com/office/drawing/2014/main" id="{A4FC3378-20A5-CB87-DBC9-5455AB0AB68B}"/>
              </a:ext>
            </a:extLst>
          </p:cNvPr>
          <p:cNvSpPr txBox="1"/>
          <p:nvPr/>
        </p:nvSpPr>
        <p:spPr>
          <a:xfrm>
            <a:off x="516000" y="555447"/>
            <a:ext cx="17452851" cy="830997"/>
          </a:xfrm>
          <a:prstGeom prst="rect">
            <a:avLst/>
          </a:prstGeom>
          <a:noFill/>
        </p:spPr>
        <p:txBody>
          <a:bodyPr wrap="square" lIns="91440" tIns="45720" rIns="91440" bIns="45720" anchor="t">
            <a:spAutoFit/>
          </a:bodyPr>
          <a:lstStyle/>
          <a:p>
            <a:pPr algn="ctr"/>
            <a:r>
              <a:rPr lang="en-US" sz="4800" b="1">
                <a:solidFill>
                  <a:schemeClr val="accent6">
                    <a:lumMod val="75000"/>
                  </a:schemeClr>
                </a:solidFill>
                <a:ea typeface="+mn-lt"/>
                <a:cs typeface="+mn-lt"/>
              </a:rPr>
              <a:t>  Low Confidence = Unreliable Forecasts</a:t>
            </a:r>
            <a:endParaRPr lang="en-US" sz="4800" b="1">
              <a:solidFill>
                <a:schemeClr val="accent6">
                  <a:lumMod val="75000"/>
                </a:schemeClr>
              </a:solidFill>
              <a:ea typeface="Calibri"/>
              <a:cs typeface="Calibri"/>
            </a:endParaRPr>
          </a:p>
        </p:txBody>
      </p:sp>
      <p:sp>
        <p:nvSpPr>
          <p:cNvPr id="5" name="TextBox 4">
            <a:extLst>
              <a:ext uri="{FF2B5EF4-FFF2-40B4-BE49-F238E27FC236}">
                <a16:creationId xmlns:a16="http://schemas.microsoft.com/office/drawing/2014/main" id="{5D045067-D7F0-8D3F-357B-D99406A5118C}"/>
              </a:ext>
            </a:extLst>
          </p:cNvPr>
          <p:cNvSpPr txBox="1"/>
          <p:nvPr/>
        </p:nvSpPr>
        <p:spPr>
          <a:xfrm>
            <a:off x="1260288" y="9168818"/>
            <a:ext cx="11061623" cy="954107"/>
          </a:xfrm>
          <a:prstGeom prst="rect">
            <a:avLst/>
          </a:prstGeom>
          <a:noFill/>
          <a:ln w="28575">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solidFill>
                  <a:srgbClr val="A10202"/>
                </a:solidFill>
                <a:ea typeface="Calibri"/>
                <a:cs typeface="Calibri"/>
              </a:rPr>
              <a:t>Low-confidence forecast improve with added history; discontinued parts, bi-annually or annually ordered remain low confidence.</a:t>
            </a:r>
          </a:p>
        </p:txBody>
      </p:sp>
      <p:sp>
        <p:nvSpPr>
          <p:cNvPr id="3" name="TextBox 5">
            <a:extLst>
              <a:ext uri="{FF2B5EF4-FFF2-40B4-BE49-F238E27FC236}">
                <a16:creationId xmlns:a16="http://schemas.microsoft.com/office/drawing/2014/main" id="{4403E377-7750-82C1-5529-22B778C44CA4}"/>
              </a:ext>
            </a:extLst>
          </p:cNvPr>
          <p:cNvSpPr txBox="1"/>
          <p:nvPr/>
        </p:nvSpPr>
        <p:spPr>
          <a:xfrm>
            <a:off x="13038311" y="1860593"/>
            <a:ext cx="4551895" cy="523220"/>
          </a:xfrm>
          <a:prstGeom prst="rect">
            <a:avLst/>
          </a:prstGeom>
          <a:solidFill>
            <a:schemeClr val="bg1"/>
          </a:solidFill>
        </p:spPr>
        <p:txBody>
          <a:bodyPr wrap="square" lIns="91440" tIns="45720" rIns="91440" bIns="45720" rtlCol="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sz="2800" b="1">
              <a:ea typeface="Calibri"/>
              <a:cs typeface="Calibri"/>
            </a:endParaRPr>
          </a:p>
        </p:txBody>
      </p:sp>
      <p:sp>
        <p:nvSpPr>
          <p:cNvPr id="14" name="TextBox 13">
            <a:extLst>
              <a:ext uri="{FF2B5EF4-FFF2-40B4-BE49-F238E27FC236}">
                <a16:creationId xmlns:a16="http://schemas.microsoft.com/office/drawing/2014/main" id="{EEBC04AC-BAE7-07A7-F0F8-BFB2401C6D3F}"/>
              </a:ext>
            </a:extLst>
          </p:cNvPr>
          <p:cNvSpPr txBox="1"/>
          <p:nvPr/>
        </p:nvSpPr>
        <p:spPr>
          <a:xfrm>
            <a:off x="12038627" y="5144411"/>
            <a:ext cx="5277028" cy="181588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ea typeface="+mn-lt"/>
                <a:cs typeface="+mn-lt"/>
              </a:rPr>
              <a:t>Last order Dec 2024 --&gt; May indicate bi-annual or annual demand.  This may even be a discontinued part</a:t>
            </a:r>
            <a:endParaRPr lang="en-US" sz="2800">
              <a:ea typeface="Calibri"/>
              <a:cs typeface="Calibri"/>
            </a:endParaRPr>
          </a:p>
        </p:txBody>
      </p:sp>
      <p:sp>
        <p:nvSpPr>
          <p:cNvPr id="12" name="Oval 11">
            <a:extLst>
              <a:ext uri="{FF2B5EF4-FFF2-40B4-BE49-F238E27FC236}">
                <a16:creationId xmlns:a16="http://schemas.microsoft.com/office/drawing/2014/main" id="{47A9C8F3-4077-D192-0312-28ED5D90956C}"/>
              </a:ext>
            </a:extLst>
          </p:cNvPr>
          <p:cNvSpPr/>
          <p:nvPr/>
        </p:nvSpPr>
        <p:spPr>
          <a:xfrm>
            <a:off x="5682157" y="2123813"/>
            <a:ext cx="1897163" cy="882351"/>
          </a:xfrm>
          <a:prstGeom prst="ellipse">
            <a:avLst/>
          </a:prstGeom>
          <a:noFill/>
          <a:ln w="571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1" name="Picture 10" descr="A screenshot of a computer&#10;&#10;AI-generated content may be incorrect.">
            <a:extLst>
              <a:ext uri="{FF2B5EF4-FFF2-40B4-BE49-F238E27FC236}">
                <a16:creationId xmlns:a16="http://schemas.microsoft.com/office/drawing/2014/main" id="{EB61F7C3-04A2-6CB1-3534-EF39303508E3}"/>
              </a:ext>
            </a:extLst>
          </p:cNvPr>
          <p:cNvPicPr>
            <a:picLocks noChangeAspect="1"/>
          </p:cNvPicPr>
          <p:nvPr/>
        </p:nvPicPr>
        <p:blipFill>
          <a:blip r:embed="rId3"/>
          <a:stretch>
            <a:fillRect/>
          </a:stretch>
        </p:blipFill>
        <p:spPr>
          <a:xfrm>
            <a:off x="11661504" y="3352218"/>
            <a:ext cx="3551432" cy="1408074"/>
          </a:xfrm>
          <a:prstGeom prst="rect">
            <a:avLst/>
          </a:prstGeom>
        </p:spPr>
      </p:pic>
      <p:pic>
        <p:nvPicPr>
          <p:cNvPr id="13" name="Picture 12" descr="A screenshot of a computer&#10;&#10;AI-generated content may be incorrect.">
            <a:extLst>
              <a:ext uri="{FF2B5EF4-FFF2-40B4-BE49-F238E27FC236}">
                <a16:creationId xmlns:a16="http://schemas.microsoft.com/office/drawing/2014/main" id="{0D4CD156-1A38-B78C-052F-7143331C5B75}"/>
              </a:ext>
            </a:extLst>
          </p:cNvPr>
          <p:cNvPicPr>
            <a:picLocks noChangeAspect="1"/>
          </p:cNvPicPr>
          <p:nvPr/>
        </p:nvPicPr>
        <p:blipFill>
          <a:blip r:embed="rId4"/>
          <a:stretch>
            <a:fillRect/>
          </a:stretch>
        </p:blipFill>
        <p:spPr>
          <a:xfrm>
            <a:off x="15314110" y="3352916"/>
            <a:ext cx="2449086" cy="1434557"/>
          </a:xfrm>
          <a:prstGeom prst="rect">
            <a:avLst/>
          </a:prstGeom>
        </p:spPr>
      </p:pic>
      <p:sp>
        <p:nvSpPr>
          <p:cNvPr id="17" name="TextBox 16">
            <a:extLst>
              <a:ext uri="{FF2B5EF4-FFF2-40B4-BE49-F238E27FC236}">
                <a16:creationId xmlns:a16="http://schemas.microsoft.com/office/drawing/2014/main" id="{17198FBA-DD7F-3729-9021-DCD3A6E396D0}"/>
              </a:ext>
            </a:extLst>
          </p:cNvPr>
          <p:cNvSpPr txBox="1"/>
          <p:nvPr/>
        </p:nvSpPr>
        <p:spPr>
          <a:xfrm>
            <a:off x="12331346" y="1854802"/>
            <a:ext cx="5277028" cy="138499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ea typeface="+mn-lt"/>
                <a:cs typeface="+mn-lt"/>
              </a:rPr>
              <a:t>Plate Mount – 000871-0646 only ordered 3 times --&gt; Forecast lacks reliability </a:t>
            </a:r>
          </a:p>
        </p:txBody>
      </p:sp>
    </p:spTree>
    <p:extLst>
      <p:ext uri="{BB962C8B-B14F-4D97-AF65-F5344CB8AC3E}">
        <p14:creationId xmlns:p14="http://schemas.microsoft.com/office/powerpoint/2010/main" val="50405083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56BC6F-4F23-4197-D0D9-45F92E658A0A}"/>
            </a:ext>
          </a:extLst>
        </p:cNvPr>
        <p:cNvGrpSpPr/>
        <p:nvPr/>
      </p:nvGrpSpPr>
      <p:grpSpPr>
        <a:xfrm>
          <a:off x="0" y="0"/>
          <a:ext cx="0" cy="0"/>
          <a:chOff x="0" y="0"/>
          <a:chExt cx="0" cy="0"/>
        </a:xfrm>
      </p:grpSpPr>
      <p:pic>
        <p:nvPicPr>
          <p:cNvPr id="6" name="Picture 5" descr="A screenshot of a computer&#10;&#10;AI-generated content may be incorrect.">
            <a:extLst>
              <a:ext uri="{FF2B5EF4-FFF2-40B4-BE49-F238E27FC236}">
                <a16:creationId xmlns:a16="http://schemas.microsoft.com/office/drawing/2014/main" id="{0B7E155F-2820-34B5-E178-5841A6AC2DB8}"/>
              </a:ext>
            </a:extLst>
          </p:cNvPr>
          <p:cNvPicPr>
            <a:picLocks noChangeAspect="1"/>
          </p:cNvPicPr>
          <p:nvPr/>
        </p:nvPicPr>
        <p:blipFill>
          <a:blip r:embed="rId2"/>
          <a:stretch>
            <a:fillRect/>
          </a:stretch>
        </p:blipFill>
        <p:spPr>
          <a:xfrm>
            <a:off x="1257300" y="1387165"/>
            <a:ext cx="10058400" cy="7791450"/>
          </a:xfrm>
          <a:prstGeom prst="rect">
            <a:avLst/>
          </a:prstGeom>
        </p:spPr>
      </p:pic>
      <p:sp>
        <p:nvSpPr>
          <p:cNvPr id="4" name="Rectangle 3">
            <a:extLst>
              <a:ext uri="{FF2B5EF4-FFF2-40B4-BE49-F238E27FC236}">
                <a16:creationId xmlns:a16="http://schemas.microsoft.com/office/drawing/2014/main" id="{283AE53B-B225-BC94-C7F8-73CD6D5F2218}"/>
              </a:ext>
            </a:extLst>
          </p:cNvPr>
          <p:cNvSpPr/>
          <p:nvPr/>
        </p:nvSpPr>
        <p:spPr>
          <a:xfrm>
            <a:off x="-207034" y="0"/>
            <a:ext cx="737937" cy="10287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 name="Slide Number Placeholder 1">
            <a:extLst>
              <a:ext uri="{FF2B5EF4-FFF2-40B4-BE49-F238E27FC236}">
                <a16:creationId xmlns:a16="http://schemas.microsoft.com/office/drawing/2014/main" id="{40CA56CA-FD99-D316-1C0F-5D4891EA1B0D}"/>
              </a:ext>
            </a:extLst>
          </p:cNvPr>
          <p:cNvSpPr>
            <a:spLocks noGrp="1"/>
          </p:cNvSpPr>
          <p:nvPr>
            <p:ph type="sldNum" idx="11"/>
          </p:nvPr>
        </p:nvSpPr>
        <p:spPr/>
        <p:txBody>
          <a:bodyPr/>
          <a:lstStyle/>
          <a:p>
            <a:pPr algn="r"/>
            <a:fld id="{00000000-1234-1234-1234-123412341234}" type="slidenum">
              <a:rPr lang="en" sz="1950" smtClean="0">
                <a:solidFill>
                  <a:schemeClr val="dk1"/>
                </a:solidFill>
              </a:rPr>
              <a:pPr algn="r"/>
              <a:t>41</a:t>
            </a:fld>
            <a:endParaRPr lang="en" sz="1950">
              <a:solidFill>
                <a:schemeClr val="dk1"/>
              </a:solidFill>
            </a:endParaRPr>
          </a:p>
        </p:txBody>
      </p:sp>
      <p:sp>
        <p:nvSpPr>
          <p:cNvPr id="10" name="TextBox 9">
            <a:extLst>
              <a:ext uri="{FF2B5EF4-FFF2-40B4-BE49-F238E27FC236}">
                <a16:creationId xmlns:a16="http://schemas.microsoft.com/office/drawing/2014/main" id="{E085C0CA-01CC-A2C0-7572-3C32BE616D63}"/>
              </a:ext>
            </a:extLst>
          </p:cNvPr>
          <p:cNvSpPr txBox="1"/>
          <p:nvPr/>
        </p:nvSpPr>
        <p:spPr>
          <a:xfrm>
            <a:off x="516000" y="555447"/>
            <a:ext cx="17336895" cy="830997"/>
          </a:xfrm>
          <a:prstGeom prst="rect">
            <a:avLst/>
          </a:prstGeom>
          <a:noFill/>
        </p:spPr>
        <p:txBody>
          <a:bodyPr wrap="square" lIns="91440" tIns="45720" rIns="91440" bIns="45720" anchor="t">
            <a:spAutoFit/>
          </a:bodyPr>
          <a:lstStyle/>
          <a:p>
            <a:pPr algn="ctr"/>
            <a:r>
              <a:rPr lang="en-US" sz="4800" b="1">
                <a:solidFill>
                  <a:schemeClr val="accent6">
                    <a:lumMod val="75000"/>
                  </a:schemeClr>
                </a:solidFill>
                <a:ea typeface="+mn-lt"/>
                <a:cs typeface="+mn-lt"/>
              </a:rPr>
              <a:t>  Low Confidence = Unreliable Forecasts</a:t>
            </a:r>
            <a:endParaRPr lang="en-US" sz="4800" b="1">
              <a:solidFill>
                <a:schemeClr val="accent6">
                  <a:lumMod val="75000"/>
                </a:schemeClr>
              </a:solidFill>
              <a:ea typeface="Calibri"/>
              <a:cs typeface="Calibri"/>
            </a:endParaRPr>
          </a:p>
        </p:txBody>
      </p:sp>
      <p:sp>
        <p:nvSpPr>
          <p:cNvPr id="5" name="TextBox 4">
            <a:extLst>
              <a:ext uri="{FF2B5EF4-FFF2-40B4-BE49-F238E27FC236}">
                <a16:creationId xmlns:a16="http://schemas.microsoft.com/office/drawing/2014/main" id="{C2869EF7-3765-8982-0557-CE291F6A6D49}"/>
              </a:ext>
            </a:extLst>
          </p:cNvPr>
          <p:cNvSpPr txBox="1"/>
          <p:nvPr/>
        </p:nvSpPr>
        <p:spPr>
          <a:xfrm>
            <a:off x="3142056" y="9391842"/>
            <a:ext cx="6679720" cy="523220"/>
          </a:xfrm>
          <a:prstGeom prst="rect">
            <a:avLst/>
          </a:prstGeom>
          <a:noFill/>
          <a:ln w="28575">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solidFill>
                  <a:srgbClr val="A10202"/>
                </a:solidFill>
                <a:ea typeface="Calibri"/>
                <a:cs typeface="Calibri"/>
              </a:rPr>
              <a:t>Unstable order patterns keep forecasts weak</a:t>
            </a:r>
          </a:p>
        </p:txBody>
      </p:sp>
      <p:sp>
        <p:nvSpPr>
          <p:cNvPr id="3" name="TextBox 5">
            <a:extLst>
              <a:ext uri="{FF2B5EF4-FFF2-40B4-BE49-F238E27FC236}">
                <a16:creationId xmlns:a16="http://schemas.microsoft.com/office/drawing/2014/main" id="{A61D0B43-EDA8-F214-1A93-F7CC7CB73E2C}"/>
              </a:ext>
            </a:extLst>
          </p:cNvPr>
          <p:cNvSpPr txBox="1"/>
          <p:nvPr/>
        </p:nvSpPr>
        <p:spPr>
          <a:xfrm>
            <a:off x="13038311" y="1860593"/>
            <a:ext cx="4551895" cy="523220"/>
          </a:xfrm>
          <a:prstGeom prst="rect">
            <a:avLst/>
          </a:prstGeom>
          <a:solidFill>
            <a:schemeClr val="bg1"/>
          </a:solidFill>
        </p:spPr>
        <p:txBody>
          <a:bodyPr wrap="square" lIns="91440" tIns="45720" rIns="91440" bIns="45720" rtlCol="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sz="2800" b="1">
              <a:ea typeface="Calibri"/>
              <a:cs typeface="Calibri"/>
            </a:endParaRPr>
          </a:p>
        </p:txBody>
      </p:sp>
      <p:sp>
        <p:nvSpPr>
          <p:cNvPr id="14" name="TextBox 13">
            <a:extLst>
              <a:ext uri="{FF2B5EF4-FFF2-40B4-BE49-F238E27FC236}">
                <a16:creationId xmlns:a16="http://schemas.microsoft.com/office/drawing/2014/main" id="{25C7ADB7-3BF6-47A4-8FFA-7BC708B297E7}"/>
              </a:ext>
            </a:extLst>
          </p:cNvPr>
          <p:cNvSpPr txBox="1"/>
          <p:nvPr/>
        </p:nvSpPr>
        <p:spPr>
          <a:xfrm>
            <a:off x="11871359" y="6301350"/>
            <a:ext cx="5737015"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ea typeface="+mn-lt"/>
                <a:cs typeface="+mn-lt"/>
              </a:rPr>
              <a:t>Possible Quarterly  Shift --&gt; Stronger future forecast .</a:t>
            </a:r>
            <a:endParaRPr lang="en-US" sz="2800">
              <a:ea typeface="Calibri"/>
              <a:cs typeface="Calibri"/>
            </a:endParaRPr>
          </a:p>
        </p:txBody>
      </p:sp>
      <p:sp>
        <p:nvSpPr>
          <p:cNvPr id="12" name="Oval 11">
            <a:extLst>
              <a:ext uri="{FF2B5EF4-FFF2-40B4-BE49-F238E27FC236}">
                <a16:creationId xmlns:a16="http://schemas.microsoft.com/office/drawing/2014/main" id="{29F931F7-4E18-0B69-CCB1-805AE4CCB690}"/>
              </a:ext>
            </a:extLst>
          </p:cNvPr>
          <p:cNvSpPr/>
          <p:nvPr/>
        </p:nvSpPr>
        <p:spPr>
          <a:xfrm>
            <a:off x="5682157" y="2123813"/>
            <a:ext cx="1897163" cy="882351"/>
          </a:xfrm>
          <a:prstGeom prst="ellipse">
            <a:avLst/>
          </a:prstGeom>
          <a:noFill/>
          <a:ln w="571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D172827D-CE23-E80F-F58D-6463EB2F746B}"/>
              </a:ext>
            </a:extLst>
          </p:cNvPr>
          <p:cNvSpPr txBox="1"/>
          <p:nvPr/>
        </p:nvSpPr>
        <p:spPr>
          <a:xfrm>
            <a:off x="12191957" y="1854802"/>
            <a:ext cx="5416417" cy="181588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ea typeface="+mn-lt"/>
                <a:cs typeface="+mn-lt"/>
              </a:rPr>
              <a:t>Element Sheath – 00154-0808-001 infrequent orders with increasing volume --&gt; Forecast  lacks reliability; that could stay...  </a:t>
            </a:r>
          </a:p>
        </p:txBody>
      </p:sp>
      <p:pic>
        <p:nvPicPr>
          <p:cNvPr id="7" name="Picture 6" descr="A screenshot of a computer&#10;&#10;AI-generated content may be incorrect.">
            <a:extLst>
              <a:ext uri="{FF2B5EF4-FFF2-40B4-BE49-F238E27FC236}">
                <a16:creationId xmlns:a16="http://schemas.microsoft.com/office/drawing/2014/main" id="{D09CC99A-5771-47D8-AF38-2B99E9FB8163}"/>
              </a:ext>
            </a:extLst>
          </p:cNvPr>
          <p:cNvPicPr>
            <a:picLocks noChangeAspect="1"/>
          </p:cNvPicPr>
          <p:nvPr/>
        </p:nvPicPr>
        <p:blipFill>
          <a:blip r:embed="rId3"/>
          <a:stretch>
            <a:fillRect/>
          </a:stretch>
        </p:blipFill>
        <p:spPr>
          <a:xfrm>
            <a:off x="11541863" y="4001197"/>
            <a:ext cx="3679204" cy="1671288"/>
          </a:xfrm>
          <a:prstGeom prst="rect">
            <a:avLst/>
          </a:prstGeom>
        </p:spPr>
      </p:pic>
      <p:pic>
        <p:nvPicPr>
          <p:cNvPr id="8" name="Picture 7" descr="A screenshot of a computer&#10;&#10;AI-generated content may be incorrect.">
            <a:extLst>
              <a:ext uri="{FF2B5EF4-FFF2-40B4-BE49-F238E27FC236}">
                <a16:creationId xmlns:a16="http://schemas.microsoft.com/office/drawing/2014/main" id="{A483AADE-3989-7837-B79A-F534FC3918A0}"/>
              </a:ext>
            </a:extLst>
          </p:cNvPr>
          <p:cNvPicPr>
            <a:picLocks noChangeAspect="1"/>
          </p:cNvPicPr>
          <p:nvPr/>
        </p:nvPicPr>
        <p:blipFill>
          <a:blip r:embed="rId4"/>
          <a:stretch>
            <a:fillRect/>
          </a:stretch>
        </p:blipFill>
        <p:spPr>
          <a:xfrm>
            <a:off x="15375673" y="4001546"/>
            <a:ext cx="2270202" cy="1670592"/>
          </a:xfrm>
          <a:prstGeom prst="rect">
            <a:avLst/>
          </a:prstGeom>
        </p:spPr>
      </p:pic>
    </p:spTree>
    <p:extLst>
      <p:ext uri="{BB962C8B-B14F-4D97-AF65-F5344CB8AC3E}">
        <p14:creationId xmlns:p14="http://schemas.microsoft.com/office/powerpoint/2010/main" val="175806675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80B7C5-7AC9-57EF-9AB0-6F2570DA8474}"/>
            </a:ext>
          </a:extLst>
        </p:cNvPr>
        <p:cNvGrpSpPr/>
        <p:nvPr/>
      </p:nvGrpSpPr>
      <p:grpSpPr>
        <a:xfrm>
          <a:off x="0" y="0"/>
          <a:ext cx="0" cy="0"/>
          <a:chOff x="0" y="0"/>
          <a:chExt cx="0" cy="0"/>
        </a:xfrm>
      </p:grpSpPr>
      <p:pic>
        <p:nvPicPr>
          <p:cNvPr id="12" name="Picture 11" descr="A screenshot of a computer&#10;&#10;AI-generated content may be incorrect.">
            <a:extLst>
              <a:ext uri="{FF2B5EF4-FFF2-40B4-BE49-F238E27FC236}">
                <a16:creationId xmlns:a16="http://schemas.microsoft.com/office/drawing/2014/main" id="{E62CAECB-E67F-E292-2018-BAE494C0A371}"/>
              </a:ext>
            </a:extLst>
          </p:cNvPr>
          <p:cNvPicPr>
            <a:picLocks noChangeAspect="1"/>
          </p:cNvPicPr>
          <p:nvPr/>
        </p:nvPicPr>
        <p:blipFill>
          <a:blip r:embed="rId2"/>
          <a:stretch>
            <a:fillRect/>
          </a:stretch>
        </p:blipFill>
        <p:spPr>
          <a:xfrm>
            <a:off x="1209054" y="1532697"/>
            <a:ext cx="11049414" cy="6492737"/>
          </a:xfrm>
          <a:prstGeom prst="rect">
            <a:avLst/>
          </a:prstGeom>
        </p:spPr>
      </p:pic>
      <p:sp>
        <p:nvSpPr>
          <p:cNvPr id="8" name="Rectangle 7">
            <a:extLst>
              <a:ext uri="{FF2B5EF4-FFF2-40B4-BE49-F238E27FC236}">
                <a16:creationId xmlns:a16="http://schemas.microsoft.com/office/drawing/2014/main" id="{0E994379-BABF-3A00-8A89-62144AA4E1E3}"/>
              </a:ext>
            </a:extLst>
          </p:cNvPr>
          <p:cNvSpPr/>
          <p:nvPr/>
        </p:nvSpPr>
        <p:spPr>
          <a:xfrm>
            <a:off x="13643334" y="8717641"/>
            <a:ext cx="3946872" cy="1102683"/>
          </a:xfrm>
          <a:prstGeom prst="rect">
            <a:avLst/>
          </a:prstGeom>
          <a:solidFill>
            <a:schemeClr val="bg1"/>
          </a:solidFill>
          <a:ln>
            <a:solidFill>
              <a:schemeClr val="bg1"/>
            </a:solidFill>
          </a:ln>
          <a:effectLst>
            <a:softEdge rad="3175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F5BDC685-7970-585F-9C41-FDD16AFE0D04}"/>
              </a:ext>
            </a:extLst>
          </p:cNvPr>
          <p:cNvSpPr/>
          <p:nvPr/>
        </p:nvSpPr>
        <p:spPr>
          <a:xfrm>
            <a:off x="-207034" y="0"/>
            <a:ext cx="737937" cy="10287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 name="Slide Number Placeholder 1">
            <a:extLst>
              <a:ext uri="{FF2B5EF4-FFF2-40B4-BE49-F238E27FC236}">
                <a16:creationId xmlns:a16="http://schemas.microsoft.com/office/drawing/2014/main" id="{CA7A6C4F-69DC-3CBC-7D8E-0C1075C9B5ED}"/>
              </a:ext>
            </a:extLst>
          </p:cNvPr>
          <p:cNvSpPr>
            <a:spLocks noGrp="1"/>
          </p:cNvSpPr>
          <p:nvPr>
            <p:ph type="sldNum" idx="11"/>
          </p:nvPr>
        </p:nvSpPr>
        <p:spPr/>
        <p:txBody>
          <a:bodyPr/>
          <a:lstStyle/>
          <a:p>
            <a:pPr algn="r"/>
            <a:fld id="{00000000-1234-1234-1234-123412341234}" type="slidenum">
              <a:rPr lang="en" sz="1950" smtClean="0">
                <a:solidFill>
                  <a:schemeClr val="dk1"/>
                </a:solidFill>
              </a:rPr>
              <a:pPr algn="r"/>
              <a:t>42</a:t>
            </a:fld>
            <a:endParaRPr lang="en" sz="1950">
              <a:solidFill>
                <a:schemeClr val="dk1"/>
              </a:solidFill>
            </a:endParaRPr>
          </a:p>
        </p:txBody>
      </p:sp>
      <p:sp>
        <p:nvSpPr>
          <p:cNvPr id="10" name="TextBox 9">
            <a:extLst>
              <a:ext uri="{FF2B5EF4-FFF2-40B4-BE49-F238E27FC236}">
                <a16:creationId xmlns:a16="http://schemas.microsoft.com/office/drawing/2014/main" id="{01A44D75-89B9-5E84-4832-3979EFCEA2D5}"/>
              </a:ext>
            </a:extLst>
          </p:cNvPr>
          <p:cNvSpPr txBox="1"/>
          <p:nvPr/>
        </p:nvSpPr>
        <p:spPr>
          <a:xfrm>
            <a:off x="532565" y="555447"/>
            <a:ext cx="18065764" cy="830997"/>
          </a:xfrm>
          <a:prstGeom prst="rect">
            <a:avLst/>
          </a:prstGeom>
          <a:noFill/>
        </p:spPr>
        <p:txBody>
          <a:bodyPr wrap="square" lIns="91440" tIns="45720" rIns="91440" bIns="45720" anchor="t">
            <a:spAutoFit/>
          </a:bodyPr>
          <a:lstStyle/>
          <a:p>
            <a:pPr algn="ctr"/>
            <a:r>
              <a:rPr lang="en-US" sz="4800" b="1">
                <a:solidFill>
                  <a:schemeClr val="accent6">
                    <a:lumMod val="75000"/>
                  </a:schemeClr>
                </a:solidFill>
              </a:rPr>
              <a:t>Collin – Rosemount B – Volume Forecast Dashboard</a:t>
            </a:r>
            <a:endParaRPr lang="en-US">
              <a:solidFill>
                <a:schemeClr val="accent6">
                  <a:lumMod val="75000"/>
                </a:schemeClr>
              </a:solidFill>
              <a:ea typeface="Calibri"/>
              <a:cs typeface="Calibri"/>
            </a:endParaRPr>
          </a:p>
        </p:txBody>
      </p:sp>
      <p:sp>
        <p:nvSpPr>
          <p:cNvPr id="5" name="TextBox 4">
            <a:extLst>
              <a:ext uri="{FF2B5EF4-FFF2-40B4-BE49-F238E27FC236}">
                <a16:creationId xmlns:a16="http://schemas.microsoft.com/office/drawing/2014/main" id="{C31F39BD-82FA-38EE-7AFC-4E116E2A13AE}"/>
              </a:ext>
            </a:extLst>
          </p:cNvPr>
          <p:cNvSpPr txBox="1"/>
          <p:nvPr/>
        </p:nvSpPr>
        <p:spPr>
          <a:xfrm>
            <a:off x="1214195" y="8587632"/>
            <a:ext cx="9718427" cy="646331"/>
          </a:xfrm>
          <a:prstGeom prst="rect">
            <a:avLst/>
          </a:prstGeom>
          <a:noFill/>
          <a:ln w="28575">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a:solidFill>
                  <a:srgbClr val="A10202"/>
                </a:solidFill>
                <a:ea typeface="Calibri"/>
                <a:cs typeface="Calibri"/>
              </a:rPr>
              <a:t>Customer forecast files have different date ranges.</a:t>
            </a:r>
          </a:p>
        </p:txBody>
      </p:sp>
      <p:sp>
        <p:nvSpPr>
          <p:cNvPr id="17" name="Oval 16">
            <a:extLst>
              <a:ext uri="{FF2B5EF4-FFF2-40B4-BE49-F238E27FC236}">
                <a16:creationId xmlns:a16="http://schemas.microsoft.com/office/drawing/2014/main" id="{5E78BA58-1933-44F9-5F46-AD29BDD3121F}"/>
              </a:ext>
            </a:extLst>
          </p:cNvPr>
          <p:cNvSpPr/>
          <p:nvPr/>
        </p:nvSpPr>
        <p:spPr>
          <a:xfrm>
            <a:off x="8138332" y="5136706"/>
            <a:ext cx="3313487" cy="1847929"/>
          </a:xfrm>
          <a:prstGeom prst="ellipse">
            <a:avLst/>
          </a:prstGeom>
          <a:no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3" name="TextBox 5">
            <a:extLst>
              <a:ext uri="{FF2B5EF4-FFF2-40B4-BE49-F238E27FC236}">
                <a16:creationId xmlns:a16="http://schemas.microsoft.com/office/drawing/2014/main" id="{A89D45CD-C096-E206-6469-672432532BA4}"/>
              </a:ext>
            </a:extLst>
          </p:cNvPr>
          <p:cNvSpPr txBox="1"/>
          <p:nvPr/>
        </p:nvSpPr>
        <p:spPr>
          <a:xfrm>
            <a:off x="13038311" y="1392376"/>
            <a:ext cx="4551895" cy="3108543"/>
          </a:xfrm>
          <a:prstGeom prst="rect">
            <a:avLst/>
          </a:prstGeom>
          <a:solidFill>
            <a:schemeClr val="bg1"/>
          </a:solidFill>
        </p:spPr>
        <p:txBody>
          <a:bodyPr wrap="square" lIns="91440" tIns="45720" rIns="91440" bIns="45720" rtlCol="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2800" b="1"/>
              <a:t>Why isn't there a Customer forecast for January 2026 &amp; February 2026?</a:t>
            </a:r>
            <a:endParaRPr lang="en-US" sz="2800" b="1">
              <a:ea typeface="Calibri"/>
              <a:cs typeface="Calibri"/>
            </a:endParaRPr>
          </a:p>
          <a:p>
            <a:endParaRPr lang="en-US" sz="2800" b="1"/>
          </a:p>
          <a:p>
            <a:pPr marL="514350" indent="-514350">
              <a:buFont typeface="Arial"/>
              <a:buChar char="•"/>
            </a:pPr>
            <a:r>
              <a:rPr lang="en-US" sz="2800">
                <a:solidFill>
                  <a:srgbClr val="000000"/>
                </a:solidFill>
                <a:ea typeface="Calibri"/>
                <a:cs typeface="Calibri"/>
              </a:rPr>
              <a:t>Collin File ended December 2025</a:t>
            </a:r>
          </a:p>
          <a:p>
            <a:endParaRPr lang="en-US" sz="2800">
              <a:ea typeface="Calibri"/>
              <a:cs typeface="Calibri"/>
            </a:endParaRPr>
          </a:p>
        </p:txBody>
      </p:sp>
      <p:sp>
        <p:nvSpPr>
          <p:cNvPr id="6" name="TextBox 5">
            <a:extLst>
              <a:ext uri="{FF2B5EF4-FFF2-40B4-BE49-F238E27FC236}">
                <a16:creationId xmlns:a16="http://schemas.microsoft.com/office/drawing/2014/main" id="{A3A09AD8-4A7D-1D04-C574-DE36FC1D48B6}"/>
              </a:ext>
            </a:extLst>
          </p:cNvPr>
          <p:cNvSpPr txBox="1"/>
          <p:nvPr/>
        </p:nvSpPr>
        <p:spPr>
          <a:xfrm>
            <a:off x="13038310" y="4174134"/>
            <a:ext cx="4551895" cy="4401205"/>
          </a:xfrm>
          <a:prstGeom prst="rect">
            <a:avLst/>
          </a:prstGeom>
          <a:solidFill>
            <a:schemeClr val="bg1"/>
          </a:solidFill>
        </p:spPr>
        <p:txBody>
          <a:bodyPr wrap="square" lIns="91440" tIns="45720" rIns="91440" bIns="45720" rtlCol="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2800" b="1"/>
              <a:t>What are the forecast date ranges used by the project?</a:t>
            </a:r>
            <a:endParaRPr lang="en-US" sz="2800" b="1">
              <a:ea typeface="Calibri"/>
              <a:cs typeface="Calibri"/>
            </a:endParaRPr>
          </a:p>
          <a:p>
            <a:endParaRPr lang="en-US" sz="2800" b="1"/>
          </a:p>
          <a:p>
            <a:pPr marL="514350" indent="-514350">
              <a:buFont typeface="Arial"/>
              <a:buChar char="•"/>
            </a:pPr>
            <a:r>
              <a:rPr lang="en-US" sz="2800">
                <a:solidFill>
                  <a:srgbClr val="000000"/>
                </a:solidFill>
                <a:ea typeface="Calibri"/>
                <a:cs typeface="Calibri"/>
              </a:rPr>
              <a:t>Collin files March -  December 2025</a:t>
            </a:r>
          </a:p>
          <a:p>
            <a:pPr marL="514350" indent="-514350">
              <a:buFont typeface="Arial"/>
              <a:buChar char="•"/>
            </a:pPr>
            <a:r>
              <a:rPr lang="en-US" sz="2800">
                <a:ea typeface="Calibri"/>
                <a:cs typeface="Calibri"/>
              </a:rPr>
              <a:t>Emerson file Aug 2025 –Dec 2026</a:t>
            </a:r>
          </a:p>
          <a:p>
            <a:pPr marL="514350" indent="-514350">
              <a:buFont typeface="Arial"/>
              <a:buChar char="•"/>
            </a:pPr>
            <a:r>
              <a:rPr lang="en-US" sz="2800">
                <a:ea typeface="Calibri"/>
                <a:cs typeface="Calibri"/>
              </a:rPr>
              <a:t>UST Forecast Oct 2025 – March 2026</a:t>
            </a:r>
          </a:p>
          <a:p>
            <a:endParaRPr lang="en-US" sz="2800">
              <a:ea typeface="Calibri"/>
              <a:cs typeface="Calibri"/>
            </a:endParaRPr>
          </a:p>
        </p:txBody>
      </p:sp>
      <p:sp>
        <p:nvSpPr>
          <p:cNvPr id="11" name="Down Arrow 5">
            <a:extLst>
              <a:ext uri="{FF2B5EF4-FFF2-40B4-BE49-F238E27FC236}">
                <a16:creationId xmlns:a16="http://schemas.microsoft.com/office/drawing/2014/main" id="{8B72EEE2-19C8-52A1-B2D0-374C0C0D64D3}"/>
              </a:ext>
            </a:extLst>
          </p:cNvPr>
          <p:cNvSpPr/>
          <p:nvPr/>
        </p:nvSpPr>
        <p:spPr>
          <a:xfrm rot="2160000">
            <a:off x="11518158" y="1843328"/>
            <a:ext cx="542257" cy="3480492"/>
          </a:xfrm>
          <a:prstGeom prst="downArrow">
            <a:avLst/>
          </a:prstGeom>
          <a:solidFill>
            <a:srgbClr val="A10202"/>
          </a:solidFill>
          <a:ln>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3" name="Callout: Right Arrow 12">
            <a:extLst>
              <a:ext uri="{FF2B5EF4-FFF2-40B4-BE49-F238E27FC236}">
                <a16:creationId xmlns:a16="http://schemas.microsoft.com/office/drawing/2014/main" id="{DE620C74-2B60-95AF-0972-5DFE9F645224}"/>
              </a:ext>
            </a:extLst>
          </p:cNvPr>
          <p:cNvSpPr/>
          <p:nvPr/>
        </p:nvSpPr>
        <p:spPr>
          <a:xfrm>
            <a:off x="13852480" y="8250899"/>
            <a:ext cx="4435521" cy="1831015"/>
          </a:xfrm>
          <a:prstGeom prst="rightArrowCallout">
            <a:avLst/>
          </a:prstGeom>
          <a:ln/>
        </p:spPr>
        <p:style>
          <a:lnRef idx="2">
            <a:schemeClr val="accent2">
              <a:shade val="15000"/>
            </a:schemeClr>
          </a:lnRef>
          <a:fillRef idx="1">
            <a:schemeClr val="accent2"/>
          </a:fillRef>
          <a:effectRef idx="0">
            <a:schemeClr val="accent2"/>
          </a:effectRef>
          <a:fontRef idx="minor">
            <a:schemeClr val="lt1"/>
          </a:fontRef>
        </p:style>
        <p:txBody>
          <a:bodyPr lIns="91440" tIns="45720" rIns="91440" bIns="45720" rtlCol="0" anchor="ctr"/>
          <a:lstStyle/>
          <a:p>
            <a:pPr algn="ctr"/>
            <a:r>
              <a:rPr lang="en-US" sz="2400" b="1"/>
              <a:t>What if we change the filter to</a:t>
            </a:r>
            <a:endParaRPr lang="en-US"/>
          </a:p>
          <a:p>
            <a:pPr algn="ctr"/>
            <a:r>
              <a:rPr lang="en-US" sz="2400" b="1"/>
              <a:t>2025 Q1?</a:t>
            </a:r>
            <a:endParaRPr lang="en-US"/>
          </a:p>
        </p:txBody>
      </p:sp>
    </p:spTree>
    <p:extLst>
      <p:ext uri="{BB962C8B-B14F-4D97-AF65-F5344CB8AC3E}">
        <p14:creationId xmlns:p14="http://schemas.microsoft.com/office/powerpoint/2010/main" val="438588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3"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7663E3-55F4-3C68-71D1-4982A6605882}"/>
            </a:ext>
          </a:extLst>
        </p:cNvPr>
        <p:cNvGrpSpPr/>
        <p:nvPr/>
      </p:nvGrpSpPr>
      <p:grpSpPr>
        <a:xfrm>
          <a:off x="0" y="0"/>
          <a:ext cx="0" cy="0"/>
          <a:chOff x="0" y="0"/>
          <a:chExt cx="0" cy="0"/>
        </a:xfrm>
      </p:grpSpPr>
      <p:sp>
        <p:nvSpPr>
          <p:cNvPr id="7" name="Rectangle 6">
            <a:extLst>
              <a:ext uri="{FF2B5EF4-FFF2-40B4-BE49-F238E27FC236}">
                <a16:creationId xmlns:a16="http://schemas.microsoft.com/office/drawing/2014/main" id="{840EB421-474E-9AC0-1D64-463E82284507}"/>
              </a:ext>
            </a:extLst>
          </p:cNvPr>
          <p:cNvSpPr/>
          <p:nvPr/>
        </p:nvSpPr>
        <p:spPr>
          <a:xfrm>
            <a:off x="13643334" y="8717641"/>
            <a:ext cx="3946872" cy="1102683"/>
          </a:xfrm>
          <a:prstGeom prst="rect">
            <a:avLst/>
          </a:prstGeom>
          <a:solidFill>
            <a:schemeClr val="bg1"/>
          </a:solidFill>
          <a:ln>
            <a:solidFill>
              <a:schemeClr val="bg1"/>
            </a:solidFill>
          </a:ln>
          <a:effectLst>
            <a:softEdge rad="3175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 name="Picture 7" descr="A screenshot of a graph&#10;&#10;AI-generated content may be incorrect.">
            <a:extLst>
              <a:ext uri="{FF2B5EF4-FFF2-40B4-BE49-F238E27FC236}">
                <a16:creationId xmlns:a16="http://schemas.microsoft.com/office/drawing/2014/main" id="{552CF85E-A259-3935-FA4B-264708BA2AF6}"/>
              </a:ext>
            </a:extLst>
          </p:cNvPr>
          <p:cNvPicPr>
            <a:picLocks noChangeAspect="1"/>
          </p:cNvPicPr>
          <p:nvPr/>
        </p:nvPicPr>
        <p:blipFill>
          <a:blip r:embed="rId2"/>
          <a:stretch>
            <a:fillRect/>
          </a:stretch>
        </p:blipFill>
        <p:spPr>
          <a:xfrm>
            <a:off x="556581" y="1545861"/>
            <a:ext cx="12175934" cy="6313927"/>
          </a:xfrm>
          <a:prstGeom prst="rect">
            <a:avLst/>
          </a:prstGeom>
        </p:spPr>
      </p:pic>
      <p:sp>
        <p:nvSpPr>
          <p:cNvPr id="4" name="Rectangle 3">
            <a:extLst>
              <a:ext uri="{FF2B5EF4-FFF2-40B4-BE49-F238E27FC236}">
                <a16:creationId xmlns:a16="http://schemas.microsoft.com/office/drawing/2014/main" id="{1A875740-962D-0CC0-66ED-DF6A3E822559}"/>
              </a:ext>
            </a:extLst>
          </p:cNvPr>
          <p:cNvSpPr/>
          <p:nvPr/>
        </p:nvSpPr>
        <p:spPr>
          <a:xfrm>
            <a:off x="-207034" y="0"/>
            <a:ext cx="737937" cy="10287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 name="Slide Number Placeholder 1">
            <a:extLst>
              <a:ext uri="{FF2B5EF4-FFF2-40B4-BE49-F238E27FC236}">
                <a16:creationId xmlns:a16="http://schemas.microsoft.com/office/drawing/2014/main" id="{D57C09F9-C869-3887-505B-1871A77473E2}"/>
              </a:ext>
            </a:extLst>
          </p:cNvPr>
          <p:cNvSpPr>
            <a:spLocks noGrp="1"/>
          </p:cNvSpPr>
          <p:nvPr>
            <p:ph type="sldNum" idx="11"/>
          </p:nvPr>
        </p:nvSpPr>
        <p:spPr/>
        <p:txBody>
          <a:bodyPr/>
          <a:lstStyle/>
          <a:p>
            <a:pPr algn="r"/>
            <a:fld id="{00000000-1234-1234-1234-123412341234}" type="slidenum">
              <a:rPr lang="en" sz="1950" smtClean="0">
                <a:solidFill>
                  <a:schemeClr val="dk1"/>
                </a:solidFill>
              </a:rPr>
              <a:pPr algn="r"/>
              <a:t>43</a:t>
            </a:fld>
            <a:endParaRPr lang="en" sz="1950">
              <a:solidFill>
                <a:schemeClr val="dk1"/>
              </a:solidFill>
            </a:endParaRPr>
          </a:p>
        </p:txBody>
      </p:sp>
      <p:sp>
        <p:nvSpPr>
          <p:cNvPr id="10" name="TextBox 9">
            <a:extLst>
              <a:ext uri="{FF2B5EF4-FFF2-40B4-BE49-F238E27FC236}">
                <a16:creationId xmlns:a16="http://schemas.microsoft.com/office/drawing/2014/main" id="{3BD18C98-60E5-316A-3CB3-65A8ED46A055}"/>
              </a:ext>
            </a:extLst>
          </p:cNvPr>
          <p:cNvSpPr txBox="1"/>
          <p:nvPr/>
        </p:nvSpPr>
        <p:spPr>
          <a:xfrm>
            <a:off x="532565" y="555447"/>
            <a:ext cx="18065764" cy="830997"/>
          </a:xfrm>
          <a:prstGeom prst="rect">
            <a:avLst/>
          </a:prstGeom>
          <a:noFill/>
        </p:spPr>
        <p:txBody>
          <a:bodyPr wrap="square" lIns="91440" tIns="45720" rIns="91440" bIns="45720" anchor="t">
            <a:spAutoFit/>
          </a:bodyPr>
          <a:lstStyle/>
          <a:p>
            <a:pPr algn="ctr"/>
            <a:r>
              <a:rPr lang="en-US" sz="4800" b="1">
                <a:solidFill>
                  <a:schemeClr val="accent6">
                    <a:lumMod val="75000"/>
                  </a:schemeClr>
                </a:solidFill>
              </a:rPr>
              <a:t>Collin – Rosemount B – Sale Forecast Dashboard</a:t>
            </a:r>
            <a:endParaRPr lang="en-US">
              <a:solidFill>
                <a:schemeClr val="accent6">
                  <a:lumMod val="75000"/>
                </a:schemeClr>
              </a:solidFill>
              <a:ea typeface="Calibri"/>
              <a:cs typeface="Calibri"/>
            </a:endParaRPr>
          </a:p>
        </p:txBody>
      </p:sp>
      <p:sp>
        <p:nvSpPr>
          <p:cNvPr id="5" name="TextBox 4">
            <a:extLst>
              <a:ext uri="{FF2B5EF4-FFF2-40B4-BE49-F238E27FC236}">
                <a16:creationId xmlns:a16="http://schemas.microsoft.com/office/drawing/2014/main" id="{3481EA38-D288-C6E2-893C-69DF149625E5}"/>
              </a:ext>
            </a:extLst>
          </p:cNvPr>
          <p:cNvSpPr txBox="1"/>
          <p:nvPr/>
        </p:nvSpPr>
        <p:spPr>
          <a:xfrm>
            <a:off x="1214195" y="8615174"/>
            <a:ext cx="11508667" cy="1200329"/>
          </a:xfrm>
          <a:prstGeom prst="rect">
            <a:avLst/>
          </a:prstGeom>
          <a:noFill/>
          <a:ln w="28575">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a:solidFill>
                  <a:srgbClr val="A10202"/>
                </a:solidFill>
                <a:ea typeface="Calibri"/>
                <a:cs typeface="Calibri"/>
              </a:rPr>
              <a:t>Collin – Rosemount B latest unit prices are missing, so a sales forecast can't be made.</a:t>
            </a:r>
          </a:p>
        </p:txBody>
      </p:sp>
      <p:sp>
        <p:nvSpPr>
          <p:cNvPr id="17" name="Oval 16">
            <a:extLst>
              <a:ext uri="{FF2B5EF4-FFF2-40B4-BE49-F238E27FC236}">
                <a16:creationId xmlns:a16="http://schemas.microsoft.com/office/drawing/2014/main" id="{20C0B92F-0609-8E36-76B8-87B902E89D05}"/>
              </a:ext>
            </a:extLst>
          </p:cNvPr>
          <p:cNvSpPr/>
          <p:nvPr/>
        </p:nvSpPr>
        <p:spPr>
          <a:xfrm>
            <a:off x="4179844" y="4613005"/>
            <a:ext cx="4387831" cy="874175"/>
          </a:xfrm>
          <a:prstGeom prst="ellipse">
            <a:avLst/>
          </a:prstGeom>
          <a:no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3" name="TextBox 5">
            <a:extLst>
              <a:ext uri="{FF2B5EF4-FFF2-40B4-BE49-F238E27FC236}">
                <a16:creationId xmlns:a16="http://schemas.microsoft.com/office/drawing/2014/main" id="{13340B6E-CDAC-7FD7-F676-357B45EB4A01}"/>
              </a:ext>
            </a:extLst>
          </p:cNvPr>
          <p:cNvSpPr txBox="1"/>
          <p:nvPr/>
        </p:nvSpPr>
        <p:spPr>
          <a:xfrm>
            <a:off x="13107166" y="1543859"/>
            <a:ext cx="4551895" cy="1815882"/>
          </a:xfrm>
          <a:prstGeom prst="rect">
            <a:avLst/>
          </a:prstGeom>
          <a:solidFill>
            <a:schemeClr val="bg1"/>
          </a:solidFill>
        </p:spPr>
        <p:txBody>
          <a:bodyPr wrap="square" lIns="91440" tIns="45720" rIns="91440" bIns="45720" rtlCol="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2800" b="1">
                <a:ea typeface="Calibri"/>
                <a:cs typeface="Calibri"/>
              </a:rPr>
              <a:t>Why is Rosemount B missing Customer Sale Forecast?</a:t>
            </a:r>
          </a:p>
          <a:p>
            <a:endParaRPr lang="en-US" sz="2800" b="1"/>
          </a:p>
          <a:p>
            <a:pPr marL="514350" indent="-514350">
              <a:buFont typeface="Arial"/>
              <a:buChar char="•"/>
            </a:pPr>
            <a:r>
              <a:rPr lang="en-US" sz="2800">
                <a:solidFill>
                  <a:srgbClr val="000000"/>
                </a:solidFill>
                <a:ea typeface="Calibri"/>
                <a:cs typeface="Calibri"/>
              </a:rPr>
              <a:t>Missing Target Prices</a:t>
            </a:r>
            <a:endParaRPr lang="en-US" sz="2800">
              <a:ea typeface="Calibri"/>
              <a:cs typeface="Calibri"/>
            </a:endParaRPr>
          </a:p>
        </p:txBody>
      </p:sp>
      <p:sp>
        <p:nvSpPr>
          <p:cNvPr id="6" name="TextBox 5">
            <a:extLst>
              <a:ext uri="{FF2B5EF4-FFF2-40B4-BE49-F238E27FC236}">
                <a16:creationId xmlns:a16="http://schemas.microsoft.com/office/drawing/2014/main" id="{62704D36-961A-43F0-6C31-1155181C4F1F}"/>
              </a:ext>
            </a:extLst>
          </p:cNvPr>
          <p:cNvSpPr txBox="1"/>
          <p:nvPr/>
        </p:nvSpPr>
        <p:spPr>
          <a:xfrm>
            <a:off x="13065852" y="3485580"/>
            <a:ext cx="4648292" cy="3970318"/>
          </a:xfrm>
          <a:prstGeom prst="rect">
            <a:avLst/>
          </a:prstGeom>
          <a:solidFill>
            <a:schemeClr val="bg1"/>
          </a:solidFill>
        </p:spPr>
        <p:txBody>
          <a:bodyPr wrap="square" lIns="91440" tIns="45720" rIns="91440" bIns="45720" rtlCol="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2800" b="1">
                <a:ea typeface="Calibri"/>
                <a:cs typeface="Calibri"/>
              </a:rPr>
              <a:t>SalesAmt_CustomerForecast_TargetPrice is a calculated value</a:t>
            </a:r>
          </a:p>
          <a:p>
            <a:pPr marL="514350" indent="-514350">
              <a:buFont typeface="Arial"/>
              <a:buChar char="•"/>
            </a:pPr>
            <a:r>
              <a:rPr lang="en-US" sz="2800">
                <a:solidFill>
                  <a:srgbClr val="000000"/>
                </a:solidFill>
                <a:ea typeface="Calibri"/>
                <a:cs typeface="Calibri"/>
              </a:rPr>
              <a:t>Collin files only include ShipQty (no Sales)</a:t>
            </a:r>
          </a:p>
          <a:p>
            <a:pPr marL="514350" indent="-514350">
              <a:buFont typeface="Arial"/>
              <a:buChar char="•"/>
            </a:pPr>
            <a:r>
              <a:rPr lang="en-US" sz="2800">
                <a:ea typeface="Calibri"/>
                <a:cs typeface="Calibri"/>
              </a:rPr>
              <a:t>Customer_ShipQty X Target Price = Customer Forecast Sales</a:t>
            </a:r>
          </a:p>
          <a:p>
            <a:endParaRPr lang="en-US" sz="2800">
              <a:ea typeface="Calibri"/>
              <a:cs typeface="Calibri"/>
            </a:endParaRPr>
          </a:p>
        </p:txBody>
      </p:sp>
      <p:sp>
        <p:nvSpPr>
          <p:cNvPr id="13" name="TextBox 12">
            <a:extLst>
              <a:ext uri="{FF2B5EF4-FFF2-40B4-BE49-F238E27FC236}">
                <a16:creationId xmlns:a16="http://schemas.microsoft.com/office/drawing/2014/main" id="{F006950A-6935-89D2-F1B1-B8EE2721835E}"/>
              </a:ext>
            </a:extLst>
          </p:cNvPr>
          <p:cNvSpPr txBox="1"/>
          <p:nvPr/>
        </p:nvSpPr>
        <p:spPr>
          <a:xfrm>
            <a:off x="13010767" y="7162459"/>
            <a:ext cx="4648292" cy="2246769"/>
          </a:xfrm>
          <a:prstGeom prst="rect">
            <a:avLst/>
          </a:prstGeom>
          <a:solidFill>
            <a:schemeClr val="bg1"/>
          </a:solidFill>
        </p:spPr>
        <p:txBody>
          <a:bodyPr wrap="square" lIns="91440" tIns="45720" rIns="91440" bIns="45720" rtlCol="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2800" b="1">
                <a:ea typeface="Calibri"/>
                <a:cs typeface="Calibri"/>
              </a:rPr>
              <a:t>Where does the Target Price come from?</a:t>
            </a:r>
          </a:p>
          <a:p>
            <a:endParaRPr lang="en-US" sz="2800" b="1"/>
          </a:p>
          <a:p>
            <a:pPr marL="514350" indent="-514350">
              <a:buFont typeface="Arial"/>
              <a:buChar char="•"/>
            </a:pPr>
            <a:r>
              <a:rPr lang="en-US" sz="2800">
                <a:ea typeface="Calibri"/>
                <a:cs typeface="Calibri"/>
              </a:rPr>
              <a:t>_</a:t>
            </a:r>
          </a:p>
          <a:p>
            <a:endParaRPr lang="en-US" sz="2800">
              <a:ea typeface="Calibri"/>
              <a:cs typeface="Calibri"/>
            </a:endParaRPr>
          </a:p>
        </p:txBody>
      </p:sp>
      <p:pic>
        <p:nvPicPr>
          <p:cNvPr id="12" name="Picture 11">
            <a:extLst>
              <a:ext uri="{FF2B5EF4-FFF2-40B4-BE49-F238E27FC236}">
                <a16:creationId xmlns:a16="http://schemas.microsoft.com/office/drawing/2014/main" id="{E80B31A0-DF8B-EC90-BF15-0E01B493410D}"/>
              </a:ext>
            </a:extLst>
          </p:cNvPr>
          <p:cNvPicPr>
            <a:picLocks noChangeAspect="1"/>
          </p:cNvPicPr>
          <p:nvPr/>
        </p:nvPicPr>
        <p:blipFill>
          <a:blip r:embed="rId3"/>
          <a:srcRect t="22000" r="-402" b="-2000"/>
          <a:stretch>
            <a:fillRect/>
          </a:stretch>
        </p:blipFill>
        <p:spPr>
          <a:xfrm>
            <a:off x="13392094" y="8346484"/>
            <a:ext cx="3443350" cy="559932"/>
          </a:xfrm>
          <a:prstGeom prst="rect">
            <a:avLst/>
          </a:prstGeom>
        </p:spPr>
      </p:pic>
      <p:sp>
        <p:nvSpPr>
          <p:cNvPr id="9" name="Down Arrow 5">
            <a:extLst>
              <a:ext uri="{FF2B5EF4-FFF2-40B4-BE49-F238E27FC236}">
                <a16:creationId xmlns:a16="http://schemas.microsoft.com/office/drawing/2014/main" id="{7363F1C5-A939-B9C0-220F-64B01F718700}"/>
              </a:ext>
            </a:extLst>
          </p:cNvPr>
          <p:cNvSpPr/>
          <p:nvPr/>
        </p:nvSpPr>
        <p:spPr>
          <a:xfrm rot="3660000">
            <a:off x="10367576" y="1310500"/>
            <a:ext cx="950598" cy="4366232"/>
          </a:xfrm>
          <a:prstGeom prst="downArrow">
            <a:avLst/>
          </a:prstGeom>
          <a:solidFill>
            <a:srgbClr val="A10202"/>
          </a:solidFill>
          <a:ln>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4" name="Callout: Right Arrow 13">
            <a:extLst>
              <a:ext uri="{FF2B5EF4-FFF2-40B4-BE49-F238E27FC236}">
                <a16:creationId xmlns:a16="http://schemas.microsoft.com/office/drawing/2014/main" id="{DED1C7EF-BDD4-C857-F80B-E8D2E1671BC5}"/>
              </a:ext>
            </a:extLst>
          </p:cNvPr>
          <p:cNvSpPr/>
          <p:nvPr/>
        </p:nvSpPr>
        <p:spPr>
          <a:xfrm>
            <a:off x="13852480" y="9101179"/>
            <a:ext cx="4435521" cy="980735"/>
          </a:xfrm>
          <a:prstGeom prst="rightArrowCallout">
            <a:avLst/>
          </a:prstGeom>
          <a:ln/>
        </p:spPr>
        <p:style>
          <a:lnRef idx="2">
            <a:schemeClr val="accent2">
              <a:shade val="15000"/>
            </a:schemeClr>
          </a:lnRef>
          <a:fillRef idx="1">
            <a:schemeClr val="accent2"/>
          </a:fillRef>
          <a:effectRef idx="0">
            <a:schemeClr val="accent2"/>
          </a:effectRef>
          <a:fontRef idx="minor">
            <a:schemeClr val="lt1"/>
          </a:fontRef>
        </p:style>
        <p:txBody>
          <a:bodyPr lIns="91440" tIns="45720" rIns="91440" bIns="45720" rtlCol="0" anchor="ctr"/>
          <a:lstStyle/>
          <a:p>
            <a:pPr algn="ctr"/>
            <a:r>
              <a:rPr lang="en-US" sz="2400" b="1"/>
              <a:t>What if we add the prices?</a:t>
            </a:r>
            <a:endParaRPr lang="en-US"/>
          </a:p>
        </p:txBody>
      </p:sp>
    </p:spTree>
    <p:extLst>
      <p:ext uri="{BB962C8B-B14F-4D97-AF65-F5344CB8AC3E}">
        <p14:creationId xmlns:p14="http://schemas.microsoft.com/office/powerpoint/2010/main" val="3738523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3" grpId="0" animBg="1"/>
      <p:bldP spid="14"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809019-4BFA-C27F-0585-BF23CC392EC8}"/>
            </a:ext>
          </a:extLst>
        </p:cNvPr>
        <p:cNvGrpSpPr/>
        <p:nvPr/>
      </p:nvGrpSpPr>
      <p:grpSpPr>
        <a:xfrm>
          <a:off x="0" y="0"/>
          <a:ext cx="0" cy="0"/>
          <a:chOff x="0" y="0"/>
          <a:chExt cx="0" cy="0"/>
        </a:xfrm>
      </p:grpSpPr>
      <p:pic>
        <p:nvPicPr>
          <p:cNvPr id="11" name="Picture 10" descr="A screenshot of a computer&#10;&#10;AI-generated content may be incorrect.">
            <a:extLst>
              <a:ext uri="{FF2B5EF4-FFF2-40B4-BE49-F238E27FC236}">
                <a16:creationId xmlns:a16="http://schemas.microsoft.com/office/drawing/2014/main" id="{6ADF8A35-B106-CD43-3B84-FC5AB97BFF8B}"/>
              </a:ext>
            </a:extLst>
          </p:cNvPr>
          <p:cNvPicPr>
            <a:picLocks noChangeAspect="1"/>
          </p:cNvPicPr>
          <p:nvPr/>
        </p:nvPicPr>
        <p:blipFill>
          <a:blip r:embed="rId2"/>
          <a:stretch>
            <a:fillRect/>
          </a:stretch>
        </p:blipFill>
        <p:spPr>
          <a:xfrm>
            <a:off x="1211417" y="1431887"/>
            <a:ext cx="11516189" cy="6921422"/>
          </a:xfrm>
          <a:prstGeom prst="rect">
            <a:avLst/>
          </a:prstGeom>
        </p:spPr>
      </p:pic>
      <p:sp>
        <p:nvSpPr>
          <p:cNvPr id="7" name="Rectangle 6">
            <a:extLst>
              <a:ext uri="{FF2B5EF4-FFF2-40B4-BE49-F238E27FC236}">
                <a16:creationId xmlns:a16="http://schemas.microsoft.com/office/drawing/2014/main" id="{A84A5029-A8C6-72A5-3D00-875324D4FE53}"/>
              </a:ext>
            </a:extLst>
          </p:cNvPr>
          <p:cNvSpPr/>
          <p:nvPr/>
        </p:nvSpPr>
        <p:spPr>
          <a:xfrm>
            <a:off x="13643334" y="8717641"/>
            <a:ext cx="3946872" cy="1102683"/>
          </a:xfrm>
          <a:prstGeom prst="rect">
            <a:avLst/>
          </a:prstGeom>
          <a:solidFill>
            <a:schemeClr val="bg1"/>
          </a:solidFill>
          <a:ln>
            <a:solidFill>
              <a:schemeClr val="bg1"/>
            </a:solidFill>
          </a:ln>
          <a:effectLst>
            <a:softEdge rad="3175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CFDFD7AA-D700-2433-B55D-12CD54994427}"/>
              </a:ext>
            </a:extLst>
          </p:cNvPr>
          <p:cNvSpPr/>
          <p:nvPr/>
        </p:nvSpPr>
        <p:spPr>
          <a:xfrm>
            <a:off x="-207034" y="0"/>
            <a:ext cx="737937" cy="10287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 name="Slide Number Placeholder 1">
            <a:extLst>
              <a:ext uri="{FF2B5EF4-FFF2-40B4-BE49-F238E27FC236}">
                <a16:creationId xmlns:a16="http://schemas.microsoft.com/office/drawing/2014/main" id="{E4BE8E6A-F5CB-7BA9-63D8-F25A2DAF17E8}"/>
              </a:ext>
            </a:extLst>
          </p:cNvPr>
          <p:cNvSpPr>
            <a:spLocks noGrp="1"/>
          </p:cNvSpPr>
          <p:nvPr>
            <p:ph type="sldNum" idx="11"/>
          </p:nvPr>
        </p:nvSpPr>
        <p:spPr/>
        <p:txBody>
          <a:bodyPr/>
          <a:lstStyle/>
          <a:p>
            <a:pPr algn="r"/>
            <a:fld id="{00000000-1234-1234-1234-123412341234}" type="slidenum">
              <a:rPr lang="en" sz="1950" smtClean="0">
                <a:solidFill>
                  <a:schemeClr val="dk1"/>
                </a:solidFill>
              </a:rPr>
              <a:pPr algn="r"/>
              <a:t>44</a:t>
            </a:fld>
            <a:endParaRPr lang="en" sz="1950">
              <a:solidFill>
                <a:schemeClr val="dk1"/>
              </a:solidFill>
            </a:endParaRPr>
          </a:p>
        </p:txBody>
      </p:sp>
      <p:sp>
        <p:nvSpPr>
          <p:cNvPr id="10" name="TextBox 9">
            <a:extLst>
              <a:ext uri="{FF2B5EF4-FFF2-40B4-BE49-F238E27FC236}">
                <a16:creationId xmlns:a16="http://schemas.microsoft.com/office/drawing/2014/main" id="{AE9A3F10-AB17-525A-2AC2-826F176082BF}"/>
              </a:ext>
            </a:extLst>
          </p:cNvPr>
          <p:cNvSpPr txBox="1"/>
          <p:nvPr/>
        </p:nvSpPr>
        <p:spPr>
          <a:xfrm>
            <a:off x="532565" y="555447"/>
            <a:ext cx="18065764" cy="830997"/>
          </a:xfrm>
          <a:prstGeom prst="rect">
            <a:avLst/>
          </a:prstGeom>
          <a:noFill/>
        </p:spPr>
        <p:txBody>
          <a:bodyPr wrap="square" lIns="91440" tIns="45720" rIns="91440" bIns="45720" anchor="t">
            <a:spAutoFit/>
          </a:bodyPr>
          <a:lstStyle/>
          <a:p>
            <a:pPr algn="ctr"/>
            <a:r>
              <a:rPr lang="en-US" sz="4800" b="1">
                <a:solidFill>
                  <a:schemeClr val="accent6">
                    <a:lumMod val="75000"/>
                  </a:schemeClr>
                </a:solidFill>
              </a:rPr>
              <a:t>Collin – Rosemount B – Sale Forecast Dashboard</a:t>
            </a:r>
            <a:endParaRPr lang="en-US">
              <a:solidFill>
                <a:schemeClr val="accent6">
                  <a:lumMod val="75000"/>
                </a:schemeClr>
              </a:solidFill>
              <a:ea typeface="Calibri"/>
              <a:cs typeface="Calibri"/>
            </a:endParaRPr>
          </a:p>
        </p:txBody>
      </p:sp>
      <p:sp>
        <p:nvSpPr>
          <p:cNvPr id="5" name="TextBox 4">
            <a:extLst>
              <a:ext uri="{FF2B5EF4-FFF2-40B4-BE49-F238E27FC236}">
                <a16:creationId xmlns:a16="http://schemas.microsoft.com/office/drawing/2014/main" id="{AC8A3B3B-039D-15BD-9DC6-D45773D77475}"/>
              </a:ext>
            </a:extLst>
          </p:cNvPr>
          <p:cNvSpPr txBox="1"/>
          <p:nvPr/>
        </p:nvSpPr>
        <p:spPr>
          <a:xfrm>
            <a:off x="1214195" y="8698808"/>
            <a:ext cx="9682655" cy="1200329"/>
          </a:xfrm>
          <a:prstGeom prst="rect">
            <a:avLst/>
          </a:prstGeom>
          <a:noFill/>
          <a:ln w="28575">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a:solidFill>
                  <a:srgbClr val="A10202"/>
                </a:solidFill>
                <a:ea typeface="Calibri"/>
                <a:cs typeface="Calibri"/>
              </a:rPr>
              <a:t>Collin – Rosemount B now has sales forecast that is mostly low in confidence.</a:t>
            </a:r>
          </a:p>
        </p:txBody>
      </p:sp>
      <p:sp>
        <p:nvSpPr>
          <p:cNvPr id="17" name="Oval 16">
            <a:extLst>
              <a:ext uri="{FF2B5EF4-FFF2-40B4-BE49-F238E27FC236}">
                <a16:creationId xmlns:a16="http://schemas.microsoft.com/office/drawing/2014/main" id="{84290B36-FC70-A59D-DFEB-CDDF37A59863}"/>
              </a:ext>
            </a:extLst>
          </p:cNvPr>
          <p:cNvSpPr/>
          <p:nvPr/>
        </p:nvSpPr>
        <p:spPr>
          <a:xfrm>
            <a:off x="8138527" y="5769944"/>
            <a:ext cx="4387831" cy="706907"/>
          </a:xfrm>
          <a:prstGeom prst="ellipse">
            <a:avLst/>
          </a:prstGeom>
          <a:no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3" name="TextBox 5">
            <a:extLst>
              <a:ext uri="{FF2B5EF4-FFF2-40B4-BE49-F238E27FC236}">
                <a16:creationId xmlns:a16="http://schemas.microsoft.com/office/drawing/2014/main" id="{2DA37555-CBA4-B700-B706-9FA6FCA0A25B}"/>
              </a:ext>
            </a:extLst>
          </p:cNvPr>
          <p:cNvSpPr txBox="1"/>
          <p:nvPr/>
        </p:nvSpPr>
        <p:spPr>
          <a:xfrm>
            <a:off x="13107166" y="1543859"/>
            <a:ext cx="4551895" cy="3539430"/>
          </a:xfrm>
          <a:prstGeom prst="rect">
            <a:avLst/>
          </a:prstGeom>
          <a:solidFill>
            <a:schemeClr val="bg1"/>
          </a:solidFill>
        </p:spPr>
        <p:txBody>
          <a:bodyPr wrap="square" lIns="91440" tIns="45720" rIns="91440" bIns="45720" rtlCol="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2800" b="1">
                <a:ea typeface="Calibri"/>
                <a:cs typeface="Calibri"/>
              </a:rPr>
              <a:t>Prices added - Rosemount B has a Customer Sale  Forecast?</a:t>
            </a:r>
          </a:p>
          <a:p>
            <a:endParaRPr lang="en-US" sz="2800" b="1"/>
          </a:p>
          <a:p>
            <a:pPr marL="514350" indent="-514350">
              <a:buFont typeface="Arial"/>
              <a:buChar char="•"/>
            </a:pPr>
            <a:r>
              <a:rPr lang="en-US" sz="2800">
                <a:solidFill>
                  <a:srgbClr val="000000"/>
                </a:solidFill>
                <a:ea typeface="Calibri"/>
                <a:cs typeface="Calibri"/>
              </a:rPr>
              <a:t>Higher than the Customer forecast</a:t>
            </a:r>
          </a:p>
          <a:p>
            <a:pPr marL="514350" indent="-514350">
              <a:buFont typeface="Arial"/>
              <a:buChar char="•"/>
            </a:pPr>
            <a:r>
              <a:rPr lang="en-US" sz="2800">
                <a:ea typeface="Calibri"/>
                <a:cs typeface="Calibri"/>
              </a:rPr>
              <a:t>31% Medium Confidence</a:t>
            </a:r>
          </a:p>
          <a:p>
            <a:pPr marL="514350" indent="-514350">
              <a:buFont typeface="Arial"/>
              <a:buChar char="•"/>
            </a:pPr>
            <a:r>
              <a:rPr lang="en-US" sz="2800">
                <a:ea typeface="Calibri"/>
                <a:cs typeface="Calibri"/>
              </a:rPr>
              <a:t>69% Low Confidence</a:t>
            </a:r>
          </a:p>
        </p:txBody>
      </p:sp>
    </p:spTree>
    <p:extLst>
      <p:ext uri="{BB962C8B-B14F-4D97-AF65-F5344CB8AC3E}">
        <p14:creationId xmlns:p14="http://schemas.microsoft.com/office/powerpoint/2010/main" val="389780204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4506A7-AD7A-91DD-429D-CB608A5E8851}"/>
            </a:ext>
          </a:extLst>
        </p:cNvPr>
        <p:cNvGrpSpPr/>
        <p:nvPr/>
      </p:nvGrpSpPr>
      <p:grpSpPr>
        <a:xfrm>
          <a:off x="0" y="0"/>
          <a:ext cx="0" cy="0"/>
          <a:chOff x="0" y="0"/>
          <a:chExt cx="0" cy="0"/>
        </a:xfrm>
      </p:grpSpPr>
      <p:pic>
        <p:nvPicPr>
          <p:cNvPr id="7" name="Picture 6" descr="A screenshot of a graph&#10;&#10;AI-generated content may be incorrect.">
            <a:extLst>
              <a:ext uri="{FF2B5EF4-FFF2-40B4-BE49-F238E27FC236}">
                <a16:creationId xmlns:a16="http://schemas.microsoft.com/office/drawing/2014/main" id="{5072181C-CDA8-8DE7-464B-E735CB9C6029}"/>
              </a:ext>
            </a:extLst>
          </p:cNvPr>
          <p:cNvPicPr>
            <a:picLocks noChangeAspect="1"/>
          </p:cNvPicPr>
          <p:nvPr/>
        </p:nvPicPr>
        <p:blipFill>
          <a:blip r:embed="rId2"/>
          <a:stretch>
            <a:fillRect/>
          </a:stretch>
        </p:blipFill>
        <p:spPr>
          <a:xfrm>
            <a:off x="1059760" y="1551126"/>
            <a:ext cx="12076871" cy="5097531"/>
          </a:xfrm>
          <a:prstGeom prst="rect">
            <a:avLst/>
          </a:prstGeom>
        </p:spPr>
      </p:pic>
      <p:sp>
        <p:nvSpPr>
          <p:cNvPr id="11" name="TextBox 5">
            <a:extLst>
              <a:ext uri="{FF2B5EF4-FFF2-40B4-BE49-F238E27FC236}">
                <a16:creationId xmlns:a16="http://schemas.microsoft.com/office/drawing/2014/main" id="{820E0DD6-C9BE-25EB-8D1F-498CCE86A942}"/>
              </a:ext>
            </a:extLst>
          </p:cNvPr>
          <p:cNvSpPr txBox="1"/>
          <p:nvPr/>
        </p:nvSpPr>
        <p:spPr>
          <a:xfrm>
            <a:off x="13257912" y="2240787"/>
            <a:ext cx="4551895" cy="2677656"/>
          </a:xfrm>
          <a:prstGeom prst="rect">
            <a:avLst/>
          </a:prstGeom>
          <a:solidFill>
            <a:schemeClr val="bg1"/>
          </a:solidFill>
        </p:spPr>
        <p:txBody>
          <a:bodyPr wrap="square" lIns="91440" tIns="45720" rIns="91440" bIns="45720" rtlCol="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2800" u="sng">
                <a:ea typeface="Calibri"/>
                <a:cs typeface="Calibri"/>
              </a:rPr>
              <a:t>Strategic Account</a:t>
            </a:r>
            <a:r>
              <a:rPr lang="en-US" sz="2800">
                <a:ea typeface="Calibri"/>
                <a:cs typeface="Calibri"/>
              </a:rPr>
              <a:t> </a:t>
            </a:r>
            <a:endParaRPr lang="en-US"/>
          </a:p>
          <a:p>
            <a:r>
              <a:rPr lang="en-US" sz="2800">
                <a:ea typeface="Calibri"/>
                <a:cs typeface="Calibri"/>
              </a:rPr>
              <a:t>Emerson China</a:t>
            </a:r>
            <a:endParaRPr lang="en-US"/>
          </a:p>
          <a:p>
            <a:endParaRPr lang="en-US" sz="2800">
              <a:ea typeface="Calibri"/>
              <a:cs typeface="Calibri"/>
            </a:endParaRPr>
          </a:p>
          <a:p>
            <a:r>
              <a:rPr lang="en-US" sz="2800" u="sng">
                <a:ea typeface="Calibri"/>
                <a:cs typeface="Calibri"/>
              </a:rPr>
              <a:t>Reason</a:t>
            </a:r>
          </a:p>
          <a:p>
            <a:r>
              <a:rPr lang="en-US" sz="2800">
                <a:ea typeface="Calibri"/>
                <a:cs typeface="Calibri"/>
              </a:rPr>
              <a:t>High </a:t>
            </a:r>
            <a:r>
              <a:rPr lang="en-US" sz="2800" err="1">
                <a:ea typeface="Calibri"/>
                <a:cs typeface="Calibri"/>
              </a:rPr>
              <a:t>ShipQty</a:t>
            </a:r>
            <a:r>
              <a:rPr lang="en-US" sz="2800">
                <a:ea typeface="Calibri"/>
                <a:cs typeface="Calibri"/>
              </a:rPr>
              <a:t>  /Low </a:t>
            </a:r>
            <a:r>
              <a:rPr lang="en-US" sz="2800" err="1">
                <a:ea typeface="Calibri"/>
                <a:cs typeface="Calibri"/>
              </a:rPr>
              <a:t>SalesAmt</a:t>
            </a:r>
            <a:endParaRPr lang="en-US" sz="2800">
              <a:ea typeface="Calibri"/>
              <a:cs typeface="Calibri"/>
            </a:endParaRPr>
          </a:p>
          <a:p>
            <a:endParaRPr lang="en-US" sz="2800">
              <a:ea typeface="Calibri"/>
              <a:cs typeface="Calibri"/>
            </a:endParaRPr>
          </a:p>
        </p:txBody>
      </p:sp>
      <p:sp>
        <p:nvSpPr>
          <p:cNvPr id="4" name="Rectangle 3">
            <a:extLst>
              <a:ext uri="{FF2B5EF4-FFF2-40B4-BE49-F238E27FC236}">
                <a16:creationId xmlns:a16="http://schemas.microsoft.com/office/drawing/2014/main" id="{8194231B-9A78-42D7-661F-B2470300A90C}"/>
              </a:ext>
            </a:extLst>
          </p:cNvPr>
          <p:cNvSpPr/>
          <p:nvPr/>
        </p:nvSpPr>
        <p:spPr>
          <a:xfrm>
            <a:off x="-207034" y="0"/>
            <a:ext cx="737937" cy="10287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 name="Slide Number Placeholder 1">
            <a:extLst>
              <a:ext uri="{FF2B5EF4-FFF2-40B4-BE49-F238E27FC236}">
                <a16:creationId xmlns:a16="http://schemas.microsoft.com/office/drawing/2014/main" id="{46AC13F6-D56B-3E1D-F2C8-6995190EE2A9}"/>
              </a:ext>
            </a:extLst>
          </p:cNvPr>
          <p:cNvSpPr>
            <a:spLocks noGrp="1"/>
          </p:cNvSpPr>
          <p:nvPr>
            <p:ph type="sldNum" idx="11"/>
          </p:nvPr>
        </p:nvSpPr>
        <p:spPr/>
        <p:txBody>
          <a:bodyPr/>
          <a:lstStyle/>
          <a:p>
            <a:pPr algn="r"/>
            <a:fld id="{00000000-1234-1234-1234-123412341234}" type="slidenum">
              <a:rPr lang="en" sz="1950" smtClean="0">
                <a:solidFill>
                  <a:schemeClr val="dk1"/>
                </a:solidFill>
              </a:rPr>
              <a:pPr algn="r"/>
              <a:t>45</a:t>
            </a:fld>
            <a:endParaRPr lang="en" sz="1950">
              <a:solidFill>
                <a:schemeClr val="dk1"/>
              </a:solidFill>
            </a:endParaRPr>
          </a:p>
        </p:txBody>
      </p:sp>
      <p:sp>
        <p:nvSpPr>
          <p:cNvPr id="10" name="TextBox 9">
            <a:extLst>
              <a:ext uri="{FF2B5EF4-FFF2-40B4-BE49-F238E27FC236}">
                <a16:creationId xmlns:a16="http://schemas.microsoft.com/office/drawing/2014/main" id="{4484F5A1-97C0-3C27-A6D8-298FD773762D}"/>
              </a:ext>
            </a:extLst>
          </p:cNvPr>
          <p:cNvSpPr txBox="1"/>
          <p:nvPr/>
        </p:nvSpPr>
        <p:spPr>
          <a:xfrm>
            <a:off x="-2978" y="357892"/>
            <a:ext cx="19216075" cy="830997"/>
          </a:xfrm>
          <a:prstGeom prst="rect">
            <a:avLst/>
          </a:prstGeom>
          <a:noFill/>
        </p:spPr>
        <p:txBody>
          <a:bodyPr wrap="square" lIns="91440" tIns="45720" rIns="91440" bIns="45720" anchor="t">
            <a:spAutoFit/>
          </a:bodyPr>
          <a:lstStyle/>
          <a:p>
            <a:pPr algn="ctr"/>
            <a:r>
              <a:rPr lang="en-US" sz="4800" b="1">
                <a:solidFill>
                  <a:schemeClr val="accent6">
                    <a:lumMod val="75000"/>
                  </a:schemeClr>
                </a:solidFill>
                <a:ea typeface="Calibri"/>
                <a:cs typeface="Calibri"/>
              </a:rPr>
              <a:t>Accelerating Revenue in Strategic Accounts</a:t>
            </a:r>
          </a:p>
        </p:txBody>
      </p:sp>
      <p:sp>
        <p:nvSpPr>
          <p:cNvPr id="6" name="TextBox 5">
            <a:extLst>
              <a:ext uri="{FF2B5EF4-FFF2-40B4-BE49-F238E27FC236}">
                <a16:creationId xmlns:a16="http://schemas.microsoft.com/office/drawing/2014/main" id="{1E9A8192-7BD2-AFAF-8C8A-092F4E915252}"/>
              </a:ext>
            </a:extLst>
          </p:cNvPr>
          <p:cNvSpPr txBox="1"/>
          <p:nvPr/>
        </p:nvSpPr>
        <p:spPr>
          <a:xfrm>
            <a:off x="1330352" y="9249390"/>
            <a:ext cx="10566649" cy="523220"/>
          </a:xfrm>
          <a:prstGeom prst="rect">
            <a:avLst/>
          </a:prstGeom>
          <a:noFill/>
          <a:ln w="28575">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solidFill>
                  <a:srgbClr val="C00000"/>
                </a:solidFill>
              </a:rPr>
              <a:t> 40% Volume, but only 3.23% Sales stand out as a Strategic Account.</a:t>
            </a:r>
          </a:p>
        </p:txBody>
      </p:sp>
      <p:sp>
        <p:nvSpPr>
          <p:cNvPr id="16" name="Down Arrow 5">
            <a:extLst>
              <a:ext uri="{FF2B5EF4-FFF2-40B4-BE49-F238E27FC236}">
                <a16:creationId xmlns:a16="http://schemas.microsoft.com/office/drawing/2014/main" id="{AF3A9BB3-3F89-285B-C9A5-653ABC10950A}"/>
              </a:ext>
            </a:extLst>
          </p:cNvPr>
          <p:cNvSpPr/>
          <p:nvPr/>
        </p:nvSpPr>
        <p:spPr>
          <a:xfrm rot="5400000">
            <a:off x="8055515" y="3304957"/>
            <a:ext cx="840430" cy="1873667"/>
          </a:xfrm>
          <a:prstGeom prst="downArrow">
            <a:avLst/>
          </a:prstGeom>
          <a:solidFill>
            <a:srgbClr val="A10202"/>
          </a:solidFill>
          <a:ln>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2" name="Oval 11">
            <a:extLst>
              <a:ext uri="{FF2B5EF4-FFF2-40B4-BE49-F238E27FC236}">
                <a16:creationId xmlns:a16="http://schemas.microsoft.com/office/drawing/2014/main" id="{5A83EAB0-4CBF-C30E-EFDC-1849427D67BB}"/>
              </a:ext>
            </a:extLst>
          </p:cNvPr>
          <p:cNvSpPr/>
          <p:nvPr/>
        </p:nvSpPr>
        <p:spPr>
          <a:xfrm>
            <a:off x="9608162" y="2034470"/>
            <a:ext cx="3010405" cy="1439676"/>
          </a:xfrm>
          <a:prstGeom prst="ellipse">
            <a:avLst/>
          </a:prstGeom>
          <a:noFill/>
          <a:ln w="571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617CDE95-DFCA-1AF9-81ED-9A770F4347FB}"/>
              </a:ext>
            </a:extLst>
          </p:cNvPr>
          <p:cNvSpPr txBox="1"/>
          <p:nvPr/>
        </p:nvSpPr>
        <p:spPr>
          <a:xfrm>
            <a:off x="14183619" y="7558790"/>
            <a:ext cx="2600071" cy="523220"/>
          </a:xfrm>
          <a:prstGeom prst="rect">
            <a:avLst/>
          </a:prstGeom>
          <a:noFill/>
        </p:spPr>
        <p:txBody>
          <a:bodyPr wrap="square" lIns="91440" tIns="45720" rIns="91440" bIns="45720" rtlCol="0" anchor="t">
            <a:spAutoFit/>
          </a:bodyPr>
          <a:lstStyle/>
          <a:p>
            <a:r>
              <a:rPr lang="en-US" sz="2800"/>
              <a:t>Details </a:t>
            </a:r>
          </a:p>
        </p:txBody>
      </p:sp>
      <p:sp>
        <p:nvSpPr>
          <p:cNvPr id="18" name="Right Arrow Callout 17">
            <a:extLst>
              <a:ext uri="{FF2B5EF4-FFF2-40B4-BE49-F238E27FC236}">
                <a16:creationId xmlns:a16="http://schemas.microsoft.com/office/drawing/2014/main" id="{61FA7664-27BD-5348-3A64-0647D93DA564}"/>
              </a:ext>
            </a:extLst>
          </p:cNvPr>
          <p:cNvSpPr/>
          <p:nvPr/>
        </p:nvSpPr>
        <p:spPr>
          <a:xfrm>
            <a:off x="13635270" y="6974621"/>
            <a:ext cx="3697676" cy="1694986"/>
          </a:xfrm>
          <a:prstGeom prst="rightArrowCallout">
            <a:avLst>
              <a:gd name="adj1" fmla="val 25000"/>
              <a:gd name="adj2" fmla="val 24153"/>
              <a:gd name="adj3" fmla="val 46013"/>
              <a:gd name="adj4" fmla="val 72045"/>
            </a:avLst>
          </a:prstGeom>
          <a:noFill/>
          <a:ln w="76200">
            <a:solidFill>
              <a:srgbClr val="A10202"/>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44385592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897D4F-07AD-1863-C265-296EEAA2E55F}"/>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8BC6C113-7620-1B55-9AB3-4DE5702854A7}"/>
              </a:ext>
            </a:extLst>
          </p:cNvPr>
          <p:cNvPicPr>
            <a:picLocks noChangeAspect="1"/>
          </p:cNvPicPr>
          <p:nvPr/>
        </p:nvPicPr>
        <p:blipFill>
          <a:blip r:embed="rId2"/>
          <a:stretch>
            <a:fillRect/>
          </a:stretch>
        </p:blipFill>
        <p:spPr>
          <a:xfrm>
            <a:off x="1332803" y="1550484"/>
            <a:ext cx="16235710" cy="4537617"/>
          </a:xfrm>
          <a:prstGeom prst="rect">
            <a:avLst/>
          </a:prstGeom>
        </p:spPr>
      </p:pic>
      <p:sp>
        <p:nvSpPr>
          <p:cNvPr id="4" name="Rectangle 3">
            <a:extLst>
              <a:ext uri="{FF2B5EF4-FFF2-40B4-BE49-F238E27FC236}">
                <a16:creationId xmlns:a16="http://schemas.microsoft.com/office/drawing/2014/main" id="{8BD39638-4EB4-0175-FE93-78B5DF1E6800}"/>
              </a:ext>
            </a:extLst>
          </p:cNvPr>
          <p:cNvSpPr/>
          <p:nvPr/>
        </p:nvSpPr>
        <p:spPr>
          <a:xfrm>
            <a:off x="-207034" y="0"/>
            <a:ext cx="737937" cy="10287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 name="Slide Number Placeholder 1">
            <a:extLst>
              <a:ext uri="{FF2B5EF4-FFF2-40B4-BE49-F238E27FC236}">
                <a16:creationId xmlns:a16="http://schemas.microsoft.com/office/drawing/2014/main" id="{BA00A6F1-0EAE-250F-A996-9B6CE2882727}"/>
              </a:ext>
            </a:extLst>
          </p:cNvPr>
          <p:cNvSpPr>
            <a:spLocks noGrp="1"/>
          </p:cNvSpPr>
          <p:nvPr>
            <p:ph type="sldNum" idx="11"/>
          </p:nvPr>
        </p:nvSpPr>
        <p:spPr/>
        <p:txBody>
          <a:bodyPr/>
          <a:lstStyle/>
          <a:p>
            <a:pPr algn="r"/>
            <a:fld id="{00000000-1234-1234-1234-123412341234}" type="slidenum">
              <a:rPr lang="en" sz="1950" smtClean="0">
                <a:solidFill>
                  <a:schemeClr val="dk1"/>
                </a:solidFill>
              </a:rPr>
              <a:pPr algn="r"/>
              <a:t>46</a:t>
            </a:fld>
            <a:endParaRPr lang="en" sz="1950">
              <a:solidFill>
                <a:schemeClr val="dk1"/>
              </a:solidFill>
            </a:endParaRPr>
          </a:p>
        </p:txBody>
      </p:sp>
      <p:sp>
        <p:nvSpPr>
          <p:cNvPr id="10" name="TextBox 9">
            <a:extLst>
              <a:ext uri="{FF2B5EF4-FFF2-40B4-BE49-F238E27FC236}">
                <a16:creationId xmlns:a16="http://schemas.microsoft.com/office/drawing/2014/main" id="{AB0F48AC-7EC7-72A9-2855-F0DF7F681A83}"/>
              </a:ext>
            </a:extLst>
          </p:cNvPr>
          <p:cNvSpPr txBox="1"/>
          <p:nvPr/>
        </p:nvSpPr>
        <p:spPr>
          <a:xfrm>
            <a:off x="-2978" y="357892"/>
            <a:ext cx="19216075" cy="769441"/>
          </a:xfrm>
          <a:prstGeom prst="rect">
            <a:avLst/>
          </a:prstGeom>
          <a:noFill/>
        </p:spPr>
        <p:txBody>
          <a:bodyPr wrap="square" lIns="91440" tIns="45720" rIns="91440" bIns="45720" anchor="t">
            <a:spAutoFit/>
          </a:bodyPr>
          <a:lstStyle/>
          <a:p>
            <a:pPr algn="ctr"/>
            <a:r>
              <a:rPr lang="en-US" sz="4400" b="1">
                <a:solidFill>
                  <a:schemeClr val="accent6">
                    <a:lumMod val="75000"/>
                  </a:schemeClr>
                </a:solidFill>
                <a:ea typeface="Calibri"/>
                <a:cs typeface="Calibri"/>
              </a:rPr>
              <a:t>Tracking Forecast Accuracy: November Results, December Expectations</a:t>
            </a:r>
          </a:p>
        </p:txBody>
      </p:sp>
      <p:sp>
        <p:nvSpPr>
          <p:cNvPr id="6" name="TextBox 5">
            <a:extLst>
              <a:ext uri="{FF2B5EF4-FFF2-40B4-BE49-F238E27FC236}">
                <a16:creationId xmlns:a16="http://schemas.microsoft.com/office/drawing/2014/main" id="{7D071B32-67FF-3774-7A2B-06AFA1C6FBD7}"/>
              </a:ext>
            </a:extLst>
          </p:cNvPr>
          <p:cNvSpPr txBox="1"/>
          <p:nvPr/>
        </p:nvSpPr>
        <p:spPr>
          <a:xfrm>
            <a:off x="1330352" y="9249390"/>
            <a:ext cx="15320866" cy="523220"/>
          </a:xfrm>
          <a:prstGeom prst="rect">
            <a:avLst/>
          </a:prstGeom>
          <a:noFill/>
          <a:ln w="28575">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solidFill>
                  <a:srgbClr val="C00000"/>
                </a:solidFill>
              </a:rPr>
              <a:t>Opportunity to compare actual and gain for Q1 forecast.</a:t>
            </a:r>
          </a:p>
        </p:txBody>
      </p:sp>
      <p:sp>
        <p:nvSpPr>
          <p:cNvPr id="16" name="Down Arrow 5">
            <a:extLst>
              <a:ext uri="{FF2B5EF4-FFF2-40B4-BE49-F238E27FC236}">
                <a16:creationId xmlns:a16="http://schemas.microsoft.com/office/drawing/2014/main" id="{53946DC8-E17C-8915-F81A-A36F0B9AB8D9}"/>
              </a:ext>
            </a:extLst>
          </p:cNvPr>
          <p:cNvSpPr/>
          <p:nvPr/>
        </p:nvSpPr>
        <p:spPr>
          <a:xfrm rot="-2760000">
            <a:off x="7163417" y="1046835"/>
            <a:ext cx="840430" cy="1873667"/>
          </a:xfrm>
          <a:prstGeom prst="downArrow">
            <a:avLst/>
          </a:prstGeom>
          <a:solidFill>
            <a:srgbClr val="A10202"/>
          </a:solidFill>
          <a:ln>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2" name="Oval 11">
            <a:extLst>
              <a:ext uri="{FF2B5EF4-FFF2-40B4-BE49-F238E27FC236}">
                <a16:creationId xmlns:a16="http://schemas.microsoft.com/office/drawing/2014/main" id="{AFFD5420-3ECA-8B27-A709-150A8DF52A8F}"/>
              </a:ext>
            </a:extLst>
          </p:cNvPr>
          <p:cNvSpPr/>
          <p:nvPr/>
        </p:nvSpPr>
        <p:spPr>
          <a:xfrm>
            <a:off x="4450723" y="2759300"/>
            <a:ext cx="2160125" cy="3112358"/>
          </a:xfrm>
          <a:prstGeom prst="ellipse">
            <a:avLst/>
          </a:prstGeom>
          <a:noFill/>
          <a:ln w="571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5">
            <a:extLst>
              <a:ext uri="{FF2B5EF4-FFF2-40B4-BE49-F238E27FC236}">
                <a16:creationId xmlns:a16="http://schemas.microsoft.com/office/drawing/2014/main" id="{F642055D-186E-F680-F189-5C9F41AC0632}"/>
              </a:ext>
            </a:extLst>
          </p:cNvPr>
          <p:cNvSpPr txBox="1"/>
          <p:nvPr/>
        </p:nvSpPr>
        <p:spPr>
          <a:xfrm>
            <a:off x="1330956" y="6564309"/>
            <a:ext cx="7169199" cy="2246769"/>
          </a:xfrm>
          <a:prstGeom prst="rect">
            <a:avLst/>
          </a:prstGeom>
          <a:solidFill>
            <a:schemeClr val="bg1"/>
          </a:solidFill>
        </p:spPr>
        <p:txBody>
          <a:bodyPr wrap="square" lIns="91440" tIns="45720" rIns="91440" bIns="45720" rtlCol="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2800" u="sng">
                <a:ea typeface="Calibri"/>
                <a:cs typeface="Calibri"/>
              </a:rPr>
              <a:t>Strategic Account:</a:t>
            </a:r>
            <a:r>
              <a:rPr lang="en-US" sz="2800">
                <a:ea typeface="Calibri"/>
                <a:cs typeface="Calibri"/>
              </a:rPr>
              <a:t> Emerson China</a:t>
            </a:r>
            <a:endParaRPr lang="en-US"/>
          </a:p>
          <a:p>
            <a:endParaRPr lang="en-US" sz="2800">
              <a:ea typeface="Calibri"/>
              <a:cs typeface="Calibri"/>
            </a:endParaRPr>
          </a:p>
          <a:p>
            <a:r>
              <a:rPr lang="en-US" sz="2800" u="sng">
                <a:ea typeface="Calibri"/>
                <a:cs typeface="Calibri"/>
              </a:rPr>
              <a:t>Results to gather: </a:t>
            </a:r>
            <a:r>
              <a:rPr lang="en-US" sz="2800">
                <a:ea typeface="Calibri"/>
                <a:cs typeface="Calibri"/>
              </a:rPr>
              <a:t>November volume </a:t>
            </a:r>
          </a:p>
          <a:p>
            <a:endParaRPr lang="en-US" sz="2800">
              <a:ea typeface="Calibri"/>
              <a:cs typeface="Calibri"/>
            </a:endParaRPr>
          </a:p>
          <a:p>
            <a:r>
              <a:rPr lang="en-US" sz="2800" u="sng">
                <a:ea typeface="Calibri"/>
                <a:cs typeface="Calibri"/>
              </a:rPr>
              <a:t>Both Forecasting: </a:t>
            </a:r>
            <a:r>
              <a:rPr lang="en-US" sz="2800">
                <a:ea typeface="Calibri"/>
                <a:cs typeface="Calibri"/>
              </a:rPr>
              <a:t>December with higher volume</a:t>
            </a:r>
            <a:endParaRPr lang="en-US"/>
          </a:p>
        </p:txBody>
      </p:sp>
    </p:spTree>
    <p:extLst>
      <p:ext uri="{BB962C8B-B14F-4D97-AF65-F5344CB8AC3E}">
        <p14:creationId xmlns:p14="http://schemas.microsoft.com/office/powerpoint/2010/main" val="271078772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444F91-EA9B-8C9A-95A4-05983208F907}"/>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203A1A6-E8E8-1FA0-CBD6-B5D46DD8F5AD}"/>
              </a:ext>
            </a:extLst>
          </p:cNvPr>
          <p:cNvSpPr>
            <a:spLocks noGrp="1"/>
          </p:cNvSpPr>
          <p:nvPr>
            <p:ph type="sldNum" idx="14"/>
          </p:nvPr>
        </p:nvSpPr>
        <p:spPr>
          <a:xfrm>
            <a:off x="17476838" y="9807678"/>
            <a:ext cx="0" cy="0"/>
          </a:xfrm>
        </p:spPr>
        <p:txBody>
          <a:bodyPr/>
          <a:lstStyle/>
          <a:p>
            <a:pPr algn="r"/>
            <a:fld id="{00000000-1234-1234-1234-123412341234}" type="slidenum">
              <a:rPr lang="en" sz="1950"/>
              <a:pPr algn="r"/>
              <a:t>47</a:t>
            </a:fld>
            <a:endParaRPr lang="en" sz="1950"/>
          </a:p>
        </p:txBody>
      </p:sp>
      <p:sp>
        <p:nvSpPr>
          <p:cNvPr id="4" name="Rectangle 3">
            <a:extLst>
              <a:ext uri="{FF2B5EF4-FFF2-40B4-BE49-F238E27FC236}">
                <a16:creationId xmlns:a16="http://schemas.microsoft.com/office/drawing/2014/main" id="{CE49BBC0-91BE-7CFB-5609-E49C5097D553}"/>
              </a:ext>
            </a:extLst>
          </p:cNvPr>
          <p:cNvSpPr/>
          <p:nvPr/>
        </p:nvSpPr>
        <p:spPr>
          <a:xfrm>
            <a:off x="-207034" y="0"/>
            <a:ext cx="737937" cy="10287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 name="Content Placeholder 2">
            <a:extLst>
              <a:ext uri="{FF2B5EF4-FFF2-40B4-BE49-F238E27FC236}">
                <a16:creationId xmlns:a16="http://schemas.microsoft.com/office/drawing/2014/main" id="{5A87A1C3-6761-AD58-A221-5C7AB86F18FF}"/>
              </a:ext>
            </a:extLst>
          </p:cNvPr>
          <p:cNvSpPr txBox="1">
            <a:spLocks/>
          </p:cNvSpPr>
          <p:nvPr/>
        </p:nvSpPr>
        <p:spPr>
          <a:xfrm>
            <a:off x="2829464" y="2435595"/>
            <a:ext cx="12281458" cy="3200400"/>
          </a:xfrm>
          <a:prstGeom prst="rect">
            <a:avLst/>
          </a:prstGeom>
        </p:spPr>
        <p:txBody>
          <a:bodyPr lIns="91440" tIns="45720" rIns="91440" bIns="45720" anchor="t"/>
          <a:lstStyle>
            <a:lvl1pPr marL="514350" indent="-514350" algn="l" defTabSz="685800" rtl="0" eaLnBrk="1" latinLnBrk="0" hangingPunct="1">
              <a:spcBef>
                <a:spcPct val="20000"/>
              </a:spcBef>
              <a:buFont typeface="Arial"/>
              <a:buChar char="•"/>
              <a:defRPr sz="4800" kern="1200">
                <a:solidFill>
                  <a:schemeClr val="tx1"/>
                </a:solidFill>
                <a:latin typeface="+mn-lt"/>
                <a:ea typeface="+mn-ea"/>
                <a:cs typeface="+mn-cs"/>
              </a:defRPr>
            </a:lvl1pPr>
            <a:lvl2pPr marL="1114425" indent="-428625" algn="l" defTabSz="685800" rtl="0" eaLnBrk="1" latinLnBrk="0" hangingPunct="1">
              <a:spcBef>
                <a:spcPct val="20000"/>
              </a:spcBef>
              <a:buFont typeface="Arial"/>
              <a:buChar char="–"/>
              <a:defRPr sz="4200" kern="1200">
                <a:solidFill>
                  <a:schemeClr val="tx1"/>
                </a:solidFill>
                <a:latin typeface="+mn-lt"/>
                <a:ea typeface="+mn-ea"/>
                <a:cs typeface="+mn-cs"/>
              </a:defRPr>
            </a:lvl2pPr>
            <a:lvl3pPr marL="1714500" indent="-342900" algn="l" defTabSz="685800" rtl="0" eaLnBrk="1" latinLnBrk="0" hangingPunct="1">
              <a:spcBef>
                <a:spcPct val="20000"/>
              </a:spcBef>
              <a:buFont typeface="Arial"/>
              <a:buChar char="•"/>
              <a:defRPr sz="3600" kern="1200">
                <a:solidFill>
                  <a:schemeClr val="tx1"/>
                </a:solidFill>
                <a:latin typeface="+mn-lt"/>
                <a:ea typeface="+mn-ea"/>
                <a:cs typeface="+mn-cs"/>
              </a:defRPr>
            </a:lvl3pPr>
            <a:lvl4pPr marL="2400300" indent="-342900" algn="l" defTabSz="685800" rtl="0" eaLnBrk="1" latinLnBrk="0" hangingPunct="1">
              <a:spcBef>
                <a:spcPct val="20000"/>
              </a:spcBef>
              <a:buFont typeface="Arial"/>
              <a:buChar char="–"/>
              <a:defRPr sz="3000" kern="1200">
                <a:solidFill>
                  <a:schemeClr val="tx1"/>
                </a:solidFill>
                <a:latin typeface="+mn-lt"/>
                <a:ea typeface="+mn-ea"/>
                <a:cs typeface="+mn-cs"/>
              </a:defRPr>
            </a:lvl4pPr>
            <a:lvl5pPr marL="3086100" indent="-342900" algn="l" defTabSz="685800" rtl="0" eaLnBrk="1" latinLnBrk="0" hangingPunct="1">
              <a:spcBef>
                <a:spcPct val="20000"/>
              </a:spcBef>
              <a:buFont typeface="Arial"/>
              <a:buChar char="»"/>
              <a:defRPr sz="3000" kern="1200">
                <a:solidFill>
                  <a:schemeClr val="tx1"/>
                </a:solidFill>
                <a:latin typeface="+mn-lt"/>
                <a:ea typeface="+mn-ea"/>
                <a:cs typeface="+mn-cs"/>
              </a:defRPr>
            </a:lvl5pPr>
            <a:lvl6pPr marL="3771900" indent="-342900" algn="l" defTabSz="685800" rtl="0" eaLnBrk="1" latinLnBrk="0" hangingPunct="1">
              <a:spcBef>
                <a:spcPct val="20000"/>
              </a:spcBef>
              <a:buFont typeface="Arial"/>
              <a:buChar char="•"/>
              <a:defRPr sz="3000" kern="1200">
                <a:solidFill>
                  <a:schemeClr val="tx1"/>
                </a:solidFill>
                <a:latin typeface="+mn-lt"/>
                <a:ea typeface="+mn-ea"/>
                <a:cs typeface="+mn-cs"/>
              </a:defRPr>
            </a:lvl6pPr>
            <a:lvl7pPr marL="4457700" indent="-342900" algn="l" defTabSz="685800" rtl="0" eaLnBrk="1" latinLnBrk="0" hangingPunct="1">
              <a:spcBef>
                <a:spcPct val="20000"/>
              </a:spcBef>
              <a:buFont typeface="Arial"/>
              <a:buChar char="•"/>
              <a:defRPr sz="3000" kern="1200">
                <a:solidFill>
                  <a:schemeClr val="tx1"/>
                </a:solidFill>
                <a:latin typeface="+mn-lt"/>
                <a:ea typeface="+mn-ea"/>
                <a:cs typeface="+mn-cs"/>
              </a:defRPr>
            </a:lvl7pPr>
            <a:lvl8pPr marL="5143500" indent="-342900" algn="l" defTabSz="685800" rtl="0" eaLnBrk="1" latinLnBrk="0" hangingPunct="1">
              <a:spcBef>
                <a:spcPct val="20000"/>
              </a:spcBef>
              <a:buFont typeface="Arial"/>
              <a:buChar char="•"/>
              <a:defRPr sz="3000" kern="1200">
                <a:solidFill>
                  <a:schemeClr val="tx1"/>
                </a:solidFill>
                <a:latin typeface="+mn-lt"/>
                <a:ea typeface="+mn-ea"/>
                <a:cs typeface="+mn-cs"/>
              </a:defRPr>
            </a:lvl8pPr>
            <a:lvl9pPr marL="5829300" indent="-342900" algn="l" defTabSz="685800" rtl="0" eaLnBrk="1" latinLnBrk="0" hangingPunct="1">
              <a:spcBef>
                <a:spcPct val="20000"/>
              </a:spcBef>
              <a:buFont typeface="Arial"/>
              <a:buChar char="•"/>
              <a:defRPr sz="3000" kern="1200">
                <a:solidFill>
                  <a:schemeClr val="tx1"/>
                </a:solidFill>
                <a:latin typeface="+mn-lt"/>
                <a:ea typeface="+mn-ea"/>
                <a:cs typeface="+mn-cs"/>
              </a:defRPr>
            </a:lvl9pPr>
          </a:lstStyle>
          <a:p>
            <a:pPr marL="0" indent="0" algn="ctr">
              <a:buNone/>
            </a:pPr>
            <a:r>
              <a:rPr lang="en-US" sz="4000" b="1"/>
              <a:t>4- What-If</a:t>
            </a:r>
          </a:p>
          <a:p>
            <a:pPr marL="0" indent="0">
              <a:buFont typeface="Arial"/>
              <a:buNone/>
            </a:pPr>
            <a:endParaRPr lang="en-US"/>
          </a:p>
        </p:txBody>
      </p:sp>
    </p:spTree>
    <p:extLst>
      <p:ext uri="{BB962C8B-B14F-4D97-AF65-F5344CB8AC3E}">
        <p14:creationId xmlns:p14="http://schemas.microsoft.com/office/powerpoint/2010/main" val="139359197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782A87-D42A-C356-B7B6-68B3784A3715}"/>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B599801-27B5-6713-9730-A15C15D12133}"/>
              </a:ext>
            </a:extLst>
          </p:cNvPr>
          <p:cNvSpPr>
            <a:spLocks noGrp="1"/>
          </p:cNvSpPr>
          <p:nvPr>
            <p:ph type="sldNum" idx="14"/>
          </p:nvPr>
        </p:nvSpPr>
        <p:spPr>
          <a:xfrm>
            <a:off x="17476838" y="9807678"/>
            <a:ext cx="0" cy="0"/>
          </a:xfrm>
        </p:spPr>
        <p:txBody>
          <a:bodyPr/>
          <a:lstStyle/>
          <a:p>
            <a:pPr algn="r"/>
            <a:fld id="{00000000-1234-1234-1234-123412341234}" type="slidenum">
              <a:rPr lang="en" sz="1950"/>
              <a:pPr algn="r"/>
              <a:t>48</a:t>
            </a:fld>
            <a:endParaRPr lang="en" sz="1950"/>
          </a:p>
        </p:txBody>
      </p:sp>
      <p:sp>
        <p:nvSpPr>
          <p:cNvPr id="4" name="Rectangle 3">
            <a:extLst>
              <a:ext uri="{FF2B5EF4-FFF2-40B4-BE49-F238E27FC236}">
                <a16:creationId xmlns:a16="http://schemas.microsoft.com/office/drawing/2014/main" id="{2FE7C8BE-EFA9-2682-70F5-938DA9CBF20E}"/>
              </a:ext>
            </a:extLst>
          </p:cNvPr>
          <p:cNvSpPr/>
          <p:nvPr/>
        </p:nvSpPr>
        <p:spPr>
          <a:xfrm>
            <a:off x="-207034" y="0"/>
            <a:ext cx="737937" cy="10287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 name="Content Placeholder 2">
            <a:extLst>
              <a:ext uri="{FF2B5EF4-FFF2-40B4-BE49-F238E27FC236}">
                <a16:creationId xmlns:a16="http://schemas.microsoft.com/office/drawing/2014/main" id="{FADB60E8-9E86-F3AC-41FB-CF55091C2B35}"/>
              </a:ext>
            </a:extLst>
          </p:cNvPr>
          <p:cNvSpPr txBox="1">
            <a:spLocks/>
          </p:cNvSpPr>
          <p:nvPr/>
        </p:nvSpPr>
        <p:spPr>
          <a:xfrm>
            <a:off x="2829464" y="2435595"/>
            <a:ext cx="12281458" cy="3200400"/>
          </a:xfrm>
          <a:prstGeom prst="rect">
            <a:avLst/>
          </a:prstGeom>
        </p:spPr>
        <p:txBody>
          <a:bodyPr lIns="91440" tIns="45720" rIns="91440" bIns="45720" anchor="t"/>
          <a:lstStyle>
            <a:lvl1pPr marL="514350" indent="-514350" algn="l" defTabSz="685800" rtl="0" eaLnBrk="1" latinLnBrk="0" hangingPunct="1">
              <a:spcBef>
                <a:spcPct val="20000"/>
              </a:spcBef>
              <a:buFont typeface="Arial"/>
              <a:buChar char="•"/>
              <a:defRPr sz="4800" kern="1200">
                <a:solidFill>
                  <a:schemeClr val="tx1"/>
                </a:solidFill>
                <a:latin typeface="+mn-lt"/>
                <a:ea typeface="+mn-ea"/>
                <a:cs typeface="+mn-cs"/>
              </a:defRPr>
            </a:lvl1pPr>
            <a:lvl2pPr marL="1114425" indent="-428625" algn="l" defTabSz="685800" rtl="0" eaLnBrk="1" latinLnBrk="0" hangingPunct="1">
              <a:spcBef>
                <a:spcPct val="20000"/>
              </a:spcBef>
              <a:buFont typeface="Arial"/>
              <a:buChar char="–"/>
              <a:defRPr sz="4200" kern="1200">
                <a:solidFill>
                  <a:schemeClr val="tx1"/>
                </a:solidFill>
                <a:latin typeface="+mn-lt"/>
                <a:ea typeface="+mn-ea"/>
                <a:cs typeface="+mn-cs"/>
              </a:defRPr>
            </a:lvl2pPr>
            <a:lvl3pPr marL="1714500" indent="-342900" algn="l" defTabSz="685800" rtl="0" eaLnBrk="1" latinLnBrk="0" hangingPunct="1">
              <a:spcBef>
                <a:spcPct val="20000"/>
              </a:spcBef>
              <a:buFont typeface="Arial"/>
              <a:buChar char="•"/>
              <a:defRPr sz="3600" kern="1200">
                <a:solidFill>
                  <a:schemeClr val="tx1"/>
                </a:solidFill>
                <a:latin typeface="+mn-lt"/>
                <a:ea typeface="+mn-ea"/>
                <a:cs typeface="+mn-cs"/>
              </a:defRPr>
            </a:lvl3pPr>
            <a:lvl4pPr marL="2400300" indent="-342900" algn="l" defTabSz="685800" rtl="0" eaLnBrk="1" latinLnBrk="0" hangingPunct="1">
              <a:spcBef>
                <a:spcPct val="20000"/>
              </a:spcBef>
              <a:buFont typeface="Arial"/>
              <a:buChar char="–"/>
              <a:defRPr sz="3000" kern="1200">
                <a:solidFill>
                  <a:schemeClr val="tx1"/>
                </a:solidFill>
                <a:latin typeface="+mn-lt"/>
                <a:ea typeface="+mn-ea"/>
                <a:cs typeface="+mn-cs"/>
              </a:defRPr>
            </a:lvl4pPr>
            <a:lvl5pPr marL="3086100" indent="-342900" algn="l" defTabSz="685800" rtl="0" eaLnBrk="1" latinLnBrk="0" hangingPunct="1">
              <a:spcBef>
                <a:spcPct val="20000"/>
              </a:spcBef>
              <a:buFont typeface="Arial"/>
              <a:buChar char="»"/>
              <a:defRPr sz="3000" kern="1200">
                <a:solidFill>
                  <a:schemeClr val="tx1"/>
                </a:solidFill>
                <a:latin typeface="+mn-lt"/>
                <a:ea typeface="+mn-ea"/>
                <a:cs typeface="+mn-cs"/>
              </a:defRPr>
            </a:lvl5pPr>
            <a:lvl6pPr marL="3771900" indent="-342900" algn="l" defTabSz="685800" rtl="0" eaLnBrk="1" latinLnBrk="0" hangingPunct="1">
              <a:spcBef>
                <a:spcPct val="20000"/>
              </a:spcBef>
              <a:buFont typeface="Arial"/>
              <a:buChar char="•"/>
              <a:defRPr sz="3000" kern="1200">
                <a:solidFill>
                  <a:schemeClr val="tx1"/>
                </a:solidFill>
                <a:latin typeface="+mn-lt"/>
                <a:ea typeface="+mn-ea"/>
                <a:cs typeface="+mn-cs"/>
              </a:defRPr>
            </a:lvl6pPr>
            <a:lvl7pPr marL="4457700" indent="-342900" algn="l" defTabSz="685800" rtl="0" eaLnBrk="1" latinLnBrk="0" hangingPunct="1">
              <a:spcBef>
                <a:spcPct val="20000"/>
              </a:spcBef>
              <a:buFont typeface="Arial"/>
              <a:buChar char="•"/>
              <a:defRPr sz="3000" kern="1200">
                <a:solidFill>
                  <a:schemeClr val="tx1"/>
                </a:solidFill>
                <a:latin typeface="+mn-lt"/>
                <a:ea typeface="+mn-ea"/>
                <a:cs typeface="+mn-cs"/>
              </a:defRPr>
            </a:lvl7pPr>
            <a:lvl8pPr marL="5143500" indent="-342900" algn="l" defTabSz="685800" rtl="0" eaLnBrk="1" latinLnBrk="0" hangingPunct="1">
              <a:spcBef>
                <a:spcPct val="20000"/>
              </a:spcBef>
              <a:buFont typeface="Arial"/>
              <a:buChar char="•"/>
              <a:defRPr sz="3000" kern="1200">
                <a:solidFill>
                  <a:schemeClr val="tx1"/>
                </a:solidFill>
                <a:latin typeface="+mn-lt"/>
                <a:ea typeface="+mn-ea"/>
                <a:cs typeface="+mn-cs"/>
              </a:defRPr>
            </a:lvl8pPr>
            <a:lvl9pPr marL="5829300" indent="-342900" algn="l" defTabSz="685800" rtl="0" eaLnBrk="1" latinLnBrk="0" hangingPunct="1">
              <a:spcBef>
                <a:spcPct val="20000"/>
              </a:spcBef>
              <a:buFont typeface="Arial"/>
              <a:buChar char="•"/>
              <a:defRPr sz="3000" kern="1200">
                <a:solidFill>
                  <a:schemeClr val="tx1"/>
                </a:solidFill>
                <a:latin typeface="+mn-lt"/>
                <a:ea typeface="+mn-ea"/>
                <a:cs typeface="+mn-cs"/>
              </a:defRPr>
            </a:lvl9pPr>
          </a:lstStyle>
          <a:p>
            <a:pPr marL="0" indent="0" algn="ctr">
              <a:buNone/>
            </a:pPr>
            <a:r>
              <a:rPr lang="en-US" sz="4000" b="1"/>
              <a:t>4 LEAVE BEHIND</a:t>
            </a:r>
          </a:p>
          <a:p>
            <a:pPr marL="0" indent="0">
              <a:buFont typeface="Arial"/>
              <a:buNone/>
            </a:pPr>
            <a:endParaRPr lang="en-US"/>
          </a:p>
        </p:txBody>
      </p:sp>
    </p:spTree>
    <p:extLst>
      <p:ext uri="{BB962C8B-B14F-4D97-AF65-F5344CB8AC3E}">
        <p14:creationId xmlns:p14="http://schemas.microsoft.com/office/powerpoint/2010/main" val="46047983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DC16F-88B2-372D-548D-D02A0E383E69}"/>
              </a:ext>
            </a:extLst>
          </p:cNvPr>
          <p:cNvSpPr>
            <a:spLocks noGrp="1"/>
          </p:cNvSpPr>
          <p:nvPr>
            <p:ph type="title"/>
          </p:nvPr>
        </p:nvSpPr>
        <p:spPr>
          <a:xfrm>
            <a:off x="914400" y="412750"/>
            <a:ext cx="16459200" cy="916557"/>
          </a:xfrm>
        </p:spPr>
        <p:txBody>
          <a:bodyPr lIns="91440" tIns="45720" rIns="91440" bIns="45720" anchor="t"/>
          <a:lstStyle/>
          <a:p>
            <a:pPr algn="ctr"/>
            <a:r>
              <a:rPr lang="en-US" sz="3600">
                <a:latin typeface="Lato"/>
                <a:ea typeface="Lato"/>
                <a:cs typeface="Lato"/>
              </a:rPr>
              <a:t>Monthly Sales Trends by Year from 2023-2025</a:t>
            </a:r>
            <a:endParaRPr lang="en-US" sz="3600">
              <a:ea typeface="Lato"/>
            </a:endParaRPr>
          </a:p>
          <a:p>
            <a:pPr algn="ctr"/>
            <a:endParaRPr lang="en-US" sz="3600">
              <a:ea typeface="Lato"/>
            </a:endParaRPr>
          </a:p>
        </p:txBody>
      </p:sp>
      <p:pic>
        <p:nvPicPr>
          <p:cNvPr id="4" name="Content Placeholder 3">
            <a:extLst>
              <a:ext uri="{FF2B5EF4-FFF2-40B4-BE49-F238E27FC236}">
                <a16:creationId xmlns:a16="http://schemas.microsoft.com/office/drawing/2014/main" id="{5EF113DE-2E67-92BF-B62B-63B07753F976}"/>
              </a:ext>
            </a:extLst>
          </p:cNvPr>
          <p:cNvPicPr>
            <a:picLocks noGrp="1" noChangeAspect="1"/>
          </p:cNvPicPr>
          <p:nvPr>
            <p:ph idx="1"/>
          </p:nvPr>
        </p:nvPicPr>
        <p:blipFill>
          <a:blip r:embed="rId2"/>
          <a:stretch>
            <a:fillRect/>
          </a:stretch>
        </p:blipFill>
        <p:spPr>
          <a:xfrm>
            <a:off x="909039" y="1559226"/>
            <a:ext cx="13321280" cy="7176338"/>
          </a:xfrm>
          <a:prstGeom prst="rect">
            <a:avLst/>
          </a:prstGeom>
        </p:spPr>
      </p:pic>
      <p:sp>
        <p:nvSpPr>
          <p:cNvPr id="5" name="TextBox 4">
            <a:extLst>
              <a:ext uri="{FF2B5EF4-FFF2-40B4-BE49-F238E27FC236}">
                <a16:creationId xmlns:a16="http://schemas.microsoft.com/office/drawing/2014/main" id="{FE398205-BD9D-E220-34B5-F51FF884842D}"/>
              </a:ext>
            </a:extLst>
          </p:cNvPr>
          <p:cNvSpPr txBox="1"/>
          <p:nvPr/>
        </p:nvSpPr>
        <p:spPr>
          <a:xfrm>
            <a:off x="14447520" y="1584960"/>
            <a:ext cx="3627119" cy="787908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Arial"/>
              <a:buChar char="•"/>
            </a:pPr>
            <a:r>
              <a:rPr lang="en-US" sz="2300">
                <a:solidFill>
                  <a:srgbClr val="424242"/>
                </a:solidFill>
                <a:ea typeface="+mn-lt"/>
                <a:cs typeface="+mn-lt"/>
              </a:rPr>
              <a:t>The green line represents 2025 but only includes data from January to August.</a:t>
            </a:r>
            <a:endParaRPr lang="en-US" sz="2300">
              <a:ea typeface="Calibri"/>
              <a:cs typeface="Calibri"/>
            </a:endParaRPr>
          </a:p>
          <a:p>
            <a:endParaRPr lang="en-US" sz="2300">
              <a:solidFill>
                <a:srgbClr val="424242"/>
              </a:solidFill>
              <a:ea typeface="+mn-lt"/>
              <a:cs typeface="+mn-lt"/>
            </a:endParaRPr>
          </a:p>
          <a:p>
            <a:pPr marL="285750" indent="-285750">
              <a:buFont typeface="Arial"/>
              <a:buChar char="•"/>
            </a:pPr>
            <a:r>
              <a:rPr lang="en-US" sz="2300">
                <a:solidFill>
                  <a:srgbClr val="424242"/>
                </a:solidFill>
                <a:ea typeface="+mn-lt"/>
                <a:cs typeface="+mn-lt"/>
              </a:rPr>
              <a:t>A noticeable drop in February 2025 may be due to a data loss incident the company experienced. (February data starts from February 17th).</a:t>
            </a:r>
            <a:endParaRPr lang="en-US" sz="2300">
              <a:solidFill>
                <a:srgbClr val="424242"/>
              </a:solidFill>
              <a:ea typeface="Calibri"/>
              <a:cs typeface="Calibri"/>
            </a:endParaRPr>
          </a:p>
          <a:p>
            <a:endParaRPr lang="en-US" sz="2300">
              <a:solidFill>
                <a:srgbClr val="424242"/>
              </a:solidFill>
              <a:ea typeface="+mn-lt"/>
              <a:cs typeface="+mn-lt"/>
            </a:endParaRPr>
          </a:p>
          <a:p>
            <a:pPr marL="285750" indent="-285750">
              <a:buFont typeface="Arial"/>
              <a:buChar char="•"/>
            </a:pPr>
            <a:r>
              <a:rPr lang="en-US" sz="2300">
                <a:solidFill>
                  <a:srgbClr val="424242"/>
                </a:solidFill>
                <a:ea typeface="+mn-lt"/>
                <a:cs typeface="+mn-lt"/>
              </a:rPr>
              <a:t>Sales in other months of 2025 appear consistent with previous years, suggesting strong performance despite the missing data.</a:t>
            </a:r>
            <a:endParaRPr lang="en-US" sz="2300">
              <a:ea typeface="Calibri"/>
              <a:cs typeface="Calibri"/>
            </a:endParaRPr>
          </a:p>
          <a:p>
            <a:pPr algn="l"/>
            <a:endParaRPr lang="en-US" sz="2300">
              <a:solidFill>
                <a:srgbClr val="424242"/>
              </a:solidFill>
              <a:ea typeface="Calibri"/>
              <a:cs typeface="Calibri"/>
            </a:endParaRPr>
          </a:p>
          <a:p>
            <a:endParaRPr lang="en-US" sz="2300">
              <a:solidFill>
                <a:srgbClr val="424242"/>
              </a:solidFill>
              <a:ea typeface="Calibri"/>
              <a:cs typeface="Calibri"/>
            </a:endParaRPr>
          </a:p>
          <a:p>
            <a:endParaRPr lang="en-US" sz="2300">
              <a:ea typeface="Calibri"/>
              <a:cs typeface="Calibri"/>
            </a:endParaRPr>
          </a:p>
        </p:txBody>
      </p:sp>
      <p:sp>
        <p:nvSpPr>
          <p:cNvPr id="6" name="Rectangle 5">
            <a:extLst>
              <a:ext uri="{FF2B5EF4-FFF2-40B4-BE49-F238E27FC236}">
                <a16:creationId xmlns:a16="http://schemas.microsoft.com/office/drawing/2014/main" id="{F807D4F7-DF20-FC56-6B36-6BAD348EC889}"/>
              </a:ext>
            </a:extLst>
          </p:cNvPr>
          <p:cNvSpPr/>
          <p:nvPr/>
        </p:nvSpPr>
        <p:spPr>
          <a:xfrm>
            <a:off x="1958386" y="5839268"/>
            <a:ext cx="2482700" cy="119350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ea typeface="Calibri"/>
                <a:cs typeface="Calibri"/>
              </a:rPr>
              <a:t>Is this drop due to the February data loss?</a:t>
            </a:r>
          </a:p>
        </p:txBody>
      </p:sp>
      <p:cxnSp>
        <p:nvCxnSpPr>
          <p:cNvPr id="7" name="Straight Arrow Connector 6">
            <a:extLst>
              <a:ext uri="{FF2B5EF4-FFF2-40B4-BE49-F238E27FC236}">
                <a16:creationId xmlns:a16="http://schemas.microsoft.com/office/drawing/2014/main" id="{325C2495-BF42-0282-CB9C-A7E47E321DAE}"/>
              </a:ext>
            </a:extLst>
          </p:cNvPr>
          <p:cNvCxnSpPr/>
          <p:nvPr/>
        </p:nvCxnSpPr>
        <p:spPr>
          <a:xfrm>
            <a:off x="3164515" y="5091666"/>
            <a:ext cx="661877" cy="66187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2381696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1350EF2-BA23-0B09-55D4-4EE619ED06FE}"/>
              </a:ext>
            </a:extLst>
          </p:cNvPr>
          <p:cNvSpPr/>
          <p:nvPr/>
        </p:nvSpPr>
        <p:spPr>
          <a:xfrm>
            <a:off x="-191088" y="0"/>
            <a:ext cx="737937" cy="10287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 name="Text Box 6">
            <a:extLst>
              <a:ext uri="{FF2B5EF4-FFF2-40B4-BE49-F238E27FC236}">
                <a16:creationId xmlns:a16="http://schemas.microsoft.com/office/drawing/2014/main" id="{163B1444-F87F-E385-792E-47903E65A348}"/>
              </a:ext>
            </a:extLst>
          </p:cNvPr>
          <p:cNvSpPr txBox="1">
            <a:spLocks noChangeArrowheads="1"/>
          </p:cNvSpPr>
          <p:nvPr/>
        </p:nvSpPr>
        <p:spPr bwMode="auto">
          <a:xfrm>
            <a:off x="1552411" y="3763454"/>
            <a:ext cx="6664789" cy="5032147"/>
          </a:xfrm>
          <a:prstGeom prst="rect">
            <a:avLst/>
          </a:prstGeom>
          <a:noFill/>
          <a:ln w="12700">
            <a:noFill/>
            <a:miter lim="800000"/>
            <a:headEnd type="none" w="sm" len="sm"/>
            <a:tailEnd type="none" w="sm" len="sm"/>
          </a:ln>
          <a:effectLst/>
        </p:spPr>
        <p:txBody>
          <a:bodyPr wrap="square" lIns="0" tIns="0" rIns="0" bIns="45720" anchor="t">
            <a:spAutoFit/>
          </a:bodyPr>
          <a:lstStyle/>
          <a:p>
            <a:pPr>
              <a:spcBef>
                <a:spcPct val="50000"/>
              </a:spcBef>
            </a:pPr>
            <a:r>
              <a:rPr lang="en-US" sz="2400" b="1">
                <a:latin typeface="+mj-lt"/>
              </a:rPr>
              <a:t>UST OPUS Consulting Team</a:t>
            </a:r>
            <a:endParaRPr lang="en-US" sz="2400" b="1">
              <a:latin typeface="+mj-lt"/>
              <a:ea typeface="Calibri"/>
              <a:cs typeface="Calibri"/>
            </a:endParaRPr>
          </a:p>
          <a:p>
            <a:endParaRPr lang="en-US" sz="2000" b="1">
              <a:latin typeface="+mj-lt"/>
            </a:endParaRPr>
          </a:p>
          <a:p>
            <a:r>
              <a:rPr lang="en-US" sz="2000" b="1">
                <a:latin typeface="+mj-lt"/>
              </a:rPr>
              <a:t>Crystal Anderson </a:t>
            </a:r>
            <a:r>
              <a:rPr lang="en-US" sz="2000">
                <a:latin typeface="+mj-lt"/>
              </a:rPr>
              <a:t>   </a:t>
            </a:r>
            <a:endParaRPr lang="en-US" sz="2000">
              <a:latin typeface="+mj-lt"/>
              <a:ea typeface="Calibri"/>
              <a:cs typeface="Calibri"/>
            </a:endParaRPr>
          </a:p>
          <a:p>
            <a:r>
              <a:rPr lang="en-US" sz="2000">
                <a:latin typeface="+mj-lt"/>
              </a:rPr>
              <a:t>612-387-5329 </a:t>
            </a:r>
            <a:r>
              <a:rPr lang="en-US" sz="2000">
                <a:ea typeface="+mn-lt"/>
                <a:cs typeface="+mn-lt"/>
              </a:rPr>
              <a:t>| </a:t>
            </a:r>
            <a:r>
              <a:rPr lang="en-US" sz="2000">
                <a:ea typeface="+mn-lt"/>
                <a:cs typeface="+mn-lt"/>
                <a:hlinkClick r:id="rId2"/>
              </a:rPr>
              <a:t>ande0170@</a:t>
            </a:r>
            <a:r>
              <a:rPr lang="en-US" sz="2000">
                <a:hlinkClick r:id="rId2"/>
              </a:rPr>
              <a:t>stthomas</a:t>
            </a:r>
            <a:r>
              <a:rPr lang="en-US" sz="2000">
                <a:ea typeface="+mn-lt"/>
                <a:cs typeface="+mn-lt"/>
                <a:hlinkClick r:id="rId2"/>
              </a:rPr>
              <a:t>.edu</a:t>
            </a:r>
            <a:endParaRPr lang="en-US" sz="2000">
              <a:latin typeface="+mj-lt"/>
              <a:ea typeface="Calibri"/>
              <a:cs typeface="Calibri"/>
            </a:endParaRPr>
          </a:p>
          <a:p>
            <a:endParaRPr lang="en-US" sz="2000"/>
          </a:p>
          <a:p>
            <a:r>
              <a:rPr lang="en-US" sz="2000" b="1"/>
              <a:t>Morgan Meng  </a:t>
            </a:r>
            <a:r>
              <a:rPr lang="en-US" sz="2000"/>
              <a:t>     </a:t>
            </a:r>
            <a:endParaRPr lang="en-US" sz="2000">
              <a:ea typeface="Calibri"/>
              <a:cs typeface="Calibri"/>
            </a:endParaRPr>
          </a:p>
          <a:p>
            <a:r>
              <a:rPr lang="en-US" sz="2000"/>
              <a:t>763-388-5845 | </a:t>
            </a:r>
            <a:r>
              <a:rPr lang="en-US" sz="2000">
                <a:hlinkClick r:id="rId3"/>
              </a:rPr>
              <a:t>meng7675@stthomas.edu</a:t>
            </a:r>
            <a:endParaRPr lang="en-US" sz="2000">
              <a:ea typeface="Calibri"/>
              <a:cs typeface="Calibri"/>
            </a:endParaRPr>
          </a:p>
          <a:p>
            <a:endParaRPr lang="en-US" sz="2000"/>
          </a:p>
          <a:p>
            <a:r>
              <a:rPr lang="en-US" sz="2000" b="1"/>
              <a:t>Irene Y. Popa </a:t>
            </a:r>
            <a:r>
              <a:rPr lang="en-US" sz="2000"/>
              <a:t>     </a:t>
            </a:r>
            <a:endParaRPr lang="en-US" sz="2000">
              <a:ea typeface="Calibri"/>
              <a:cs typeface="Calibri"/>
            </a:endParaRPr>
          </a:p>
          <a:p>
            <a:r>
              <a:rPr lang="en-US" sz="2000"/>
              <a:t>952-212-9549 | </a:t>
            </a:r>
            <a:r>
              <a:rPr lang="en-US" sz="2000">
                <a:hlinkClick r:id="rId4"/>
              </a:rPr>
              <a:t>popa8654@stthomas.edu</a:t>
            </a:r>
            <a:endParaRPr lang="en-US" sz="2000">
              <a:ea typeface="Calibri"/>
              <a:cs typeface="Calibri"/>
            </a:endParaRPr>
          </a:p>
          <a:p>
            <a:endParaRPr lang="en-US" sz="2000"/>
          </a:p>
          <a:p>
            <a:r>
              <a:rPr lang="en-US" sz="2000" b="1"/>
              <a:t>Aboubacar Tanimoune</a:t>
            </a:r>
            <a:r>
              <a:rPr lang="en-US" sz="2000"/>
              <a:t>  </a:t>
            </a:r>
            <a:endParaRPr lang="en-US" sz="2000">
              <a:ea typeface="Calibri"/>
              <a:cs typeface="Calibri"/>
            </a:endParaRPr>
          </a:p>
          <a:p>
            <a:r>
              <a:rPr lang="en-US" sz="2000"/>
              <a:t>507-351- 9234 | </a:t>
            </a:r>
            <a:r>
              <a:rPr lang="en-US" sz="2000">
                <a:hlinkClick r:id="rId5"/>
              </a:rPr>
              <a:t>tani8989@stthomas.edu</a:t>
            </a:r>
            <a:endParaRPr lang="en-US" sz="2000">
              <a:ea typeface="Calibri"/>
              <a:cs typeface="Calibri"/>
            </a:endParaRPr>
          </a:p>
          <a:p>
            <a:endParaRPr lang="en-US" sz="2000"/>
          </a:p>
          <a:p>
            <a:r>
              <a:rPr lang="en-US" sz="2000" b="1"/>
              <a:t>Zhihao (David) Zhou </a:t>
            </a:r>
            <a:r>
              <a:rPr lang="en-US" sz="2000"/>
              <a:t>  </a:t>
            </a:r>
            <a:endParaRPr lang="en-US" sz="2000">
              <a:ea typeface="Calibri"/>
              <a:cs typeface="Calibri"/>
            </a:endParaRPr>
          </a:p>
          <a:p>
            <a:r>
              <a:rPr lang="en-US" sz="2000"/>
              <a:t>763-318-9982 | </a:t>
            </a:r>
            <a:r>
              <a:rPr lang="en-US" sz="2000">
                <a:hlinkClick r:id="rId6"/>
              </a:rPr>
              <a:t>zhou2098@stthomas.edu</a:t>
            </a:r>
            <a:endParaRPr lang="en-US" sz="1600">
              <a:ea typeface="Calibri"/>
              <a:cs typeface="Calibri"/>
            </a:endParaRPr>
          </a:p>
        </p:txBody>
      </p:sp>
      <p:sp>
        <p:nvSpPr>
          <p:cNvPr id="6" name="Text Placeholder 3">
            <a:extLst>
              <a:ext uri="{FF2B5EF4-FFF2-40B4-BE49-F238E27FC236}">
                <a16:creationId xmlns:a16="http://schemas.microsoft.com/office/drawing/2014/main" id="{1B5E05D4-780B-DD13-8811-292E5EF9C645}"/>
              </a:ext>
            </a:extLst>
          </p:cNvPr>
          <p:cNvSpPr txBox="1">
            <a:spLocks/>
          </p:cNvSpPr>
          <p:nvPr/>
        </p:nvSpPr>
        <p:spPr>
          <a:xfrm>
            <a:off x="1225392" y="1883620"/>
            <a:ext cx="16385458" cy="811148"/>
          </a:xfrm>
          <a:prstGeom prst="rect">
            <a:avLst/>
          </a:prstGeom>
        </p:spPr>
        <p:txBody>
          <a:bodyPr/>
          <a:lstStyle>
            <a:lvl1pPr marL="514350" indent="-514350" algn="l" defTabSz="685800" rtl="0" eaLnBrk="1" latinLnBrk="0" hangingPunct="1">
              <a:spcBef>
                <a:spcPct val="20000"/>
              </a:spcBef>
              <a:buFont typeface="Arial"/>
              <a:buChar char="•"/>
              <a:defRPr sz="4800" kern="1200">
                <a:solidFill>
                  <a:schemeClr val="tx1"/>
                </a:solidFill>
                <a:latin typeface="+mn-lt"/>
                <a:ea typeface="+mn-ea"/>
                <a:cs typeface="+mn-cs"/>
              </a:defRPr>
            </a:lvl1pPr>
            <a:lvl2pPr marL="1114425" indent="-428625" algn="l" defTabSz="685800" rtl="0" eaLnBrk="1" latinLnBrk="0" hangingPunct="1">
              <a:spcBef>
                <a:spcPct val="20000"/>
              </a:spcBef>
              <a:buFont typeface="Arial"/>
              <a:buChar char="–"/>
              <a:defRPr sz="4200" kern="1200">
                <a:solidFill>
                  <a:schemeClr val="tx1"/>
                </a:solidFill>
                <a:latin typeface="+mn-lt"/>
                <a:ea typeface="+mn-ea"/>
                <a:cs typeface="+mn-cs"/>
              </a:defRPr>
            </a:lvl2pPr>
            <a:lvl3pPr marL="1714500" indent="-342900" algn="l" defTabSz="685800" rtl="0" eaLnBrk="1" latinLnBrk="0" hangingPunct="1">
              <a:spcBef>
                <a:spcPct val="20000"/>
              </a:spcBef>
              <a:buFont typeface="Arial"/>
              <a:buChar char="•"/>
              <a:defRPr sz="3600" kern="1200">
                <a:solidFill>
                  <a:schemeClr val="tx1"/>
                </a:solidFill>
                <a:latin typeface="+mn-lt"/>
                <a:ea typeface="+mn-ea"/>
                <a:cs typeface="+mn-cs"/>
              </a:defRPr>
            </a:lvl3pPr>
            <a:lvl4pPr marL="2400300" indent="-342900" algn="l" defTabSz="685800" rtl="0" eaLnBrk="1" latinLnBrk="0" hangingPunct="1">
              <a:spcBef>
                <a:spcPct val="20000"/>
              </a:spcBef>
              <a:buFont typeface="Arial"/>
              <a:buChar char="–"/>
              <a:defRPr sz="3000" kern="1200">
                <a:solidFill>
                  <a:schemeClr val="tx1"/>
                </a:solidFill>
                <a:latin typeface="+mn-lt"/>
                <a:ea typeface="+mn-ea"/>
                <a:cs typeface="+mn-cs"/>
              </a:defRPr>
            </a:lvl4pPr>
            <a:lvl5pPr marL="3086100" indent="-342900" algn="l" defTabSz="685800" rtl="0" eaLnBrk="1" latinLnBrk="0" hangingPunct="1">
              <a:spcBef>
                <a:spcPct val="20000"/>
              </a:spcBef>
              <a:buFont typeface="Arial"/>
              <a:buChar char="»"/>
              <a:defRPr sz="3000" kern="1200">
                <a:solidFill>
                  <a:schemeClr val="tx1"/>
                </a:solidFill>
                <a:latin typeface="+mn-lt"/>
                <a:ea typeface="+mn-ea"/>
                <a:cs typeface="+mn-cs"/>
              </a:defRPr>
            </a:lvl5pPr>
            <a:lvl6pPr marL="3771900" indent="-342900" algn="l" defTabSz="685800" rtl="0" eaLnBrk="1" latinLnBrk="0" hangingPunct="1">
              <a:spcBef>
                <a:spcPct val="20000"/>
              </a:spcBef>
              <a:buFont typeface="Arial"/>
              <a:buChar char="•"/>
              <a:defRPr sz="3000" kern="1200">
                <a:solidFill>
                  <a:schemeClr val="tx1"/>
                </a:solidFill>
                <a:latin typeface="+mn-lt"/>
                <a:ea typeface="+mn-ea"/>
                <a:cs typeface="+mn-cs"/>
              </a:defRPr>
            </a:lvl6pPr>
            <a:lvl7pPr marL="4457700" indent="-342900" algn="l" defTabSz="685800" rtl="0" eaLnBrk="1" latinLnBrk="0" hangingPunct="1">
              <a:spcBef>
                <a:spcPct val="20000"/>
              </a:spcBef>
              <a:buFont typeface="Arial"/>
              <a:buChar char="•"/>
              <a:defRPr sz="3000" kern="1200">
                <a:solidFill>
                  <a:schemeClr val="tx1"/>
                </a:solidFill>
                <a:latin typeface="+mn-lt"/>
                <a:ea typeface="+mn-ea"/>
                <a:cs typeface="+mn-cs"/>
              </a:defRPr>
            </a:lvl7pPr>
            <a:lvl8pPr marL="5143500" indent="-342900" algn="l" defTabSz="685800" rtl="0" eaLnBrk="1" latinLnBrk="0" hangingPunct="1">
              <a:spcBef>
                <a:spcPct val="20000"/>
              </a:spcBef>
              <a:buFont typeface="Arial"/>
              <a:buChar char="•"/>
              <a:defRPr sz="3000" kern="1200">
                <a:solidFill>
                  <a:schemeClr val="tx1"/>
                </a:solidFill>
                <a:latin typeface="+mn-lt"/>
                <a:ea typeface="+mn-ea"/>
                <a:cs typeface="+mn-cs"/>
              </a:defRPr>
            </a:lvl8pPr>
            <a:lvl9pPr marL="5829300" indent="-342900" algn="l" defTabSz="685800" rtl="0" eaLnBrk="1" latinLnBrk="0" hangingPunct="1">
              <a:spcBef>
                <a:spcPct val="20000"/>
              </a:spcBef>
              <a:buFont typeface="Arial"/>
              <a:buChar char="•"/>
              <a:defRPr sz="3000" kern="1200">
                <a:solidFill>
                  <a:schemeClr val="tx1"/>
                </a:solidFill>
                <a:latin typeface="+mn-lt"/>
                <a:ea typeface="+mn-ea"/>
                <a:cs typeface="+mn-cs"/>
              </a:defRPr>
            </a:lvl9pPr>
          </a:lstStyle>
          <a:p>
            <a:pPr marL="0" indent="0">
              <a:buNone/>
            </a:pPr>
            <a:r>
              <a:rPr lang="en-US" sz="3200" b="1"/>
              <a:t>PROJECT TITLE: Performance &amp; Forecasting: Customer and Part Number Volume, Rate and Mix</a:t>
            </a:r>
            <a:endParaRPr lang="en-US" sz="3200" b="1" u="sng"/>
          </a:p>
        </p:txBody>
      </p:sp>
      <p:sp>
        <p:nvSpPr>
          <p:cNvPr id="7" name="Text Box 6">
            <a:extLst>
              <a:ext uri="{FF2B5EF4-FFF2-40B4-BE49-F238E27FC236}">
                <a16:creationId xmlns:a16="http://schemas.microsoft.com/office/drawing/2014/main" id="{1884C357-A33C-8C2F-1191-FC4E93D9AE05}"/>
              </a:ext>
            </a:extLst>
          </p:cNvPr>
          <p:cNvSpPr txBox="1">
            <a:spLocks noChangeArrowheads="1"/>
          </p:cNvSpPr>
          <p:nvPr/>
        </p:nvSpPr>
        <p:spPr bwMode="auto">
          <a:xfrm>
            <a:off x="9548422" y="3763454"/>
            <a:ext cx="7431801" cy="5647700"/>
          </a:xfrm>
          <a:prstGeom prst="rect">
            <a:avLst/>
          </a:prstGeom>
          <a:noFill/>
          <a:ln w="12700">
            <a:noFill/>
            <a:miter lim="800000"/>
            <a:headEnd type="none" w="sm" len="sm"/>
            <a:tailEnd type="none" w="sm" len="sm"/>
          </a:ln>
          <a:effectLst/>
        </p:spPr>
        <p:txBody>
          <a:bodyPr wrap="square" lIns="0" tIns="0" rIns="0" bIns="45720" anchor="t">
            <a:spAutoFit/>
          </a:bodyPr>
          <a:lstStyle/>
          <a:p>
            <a:pPr>
              <a:spcBef>
                <a:spcPct val="50000"/>
              </a:spcBef>
            </a:pPr>
            <a:r>
              <a:rPr lang="en-US" sz="2400">
                <a:ea typeface="Calibri"/>
                <a:cs typeface="Calibri"/>
              </a:rPr>
              <a:t>	 </a:t>
            </a:r>
            <a:endParaRPr lang="en-US" sz="2400" b="1">
              <a:ea typeface="Calibri"/>
              <a:cs typeface="Calibri"/>
            </a:endParaRPr>
          </a:p>
          <a:p>
            <a:endParaRPr lang="en-US" sz="2000" b="1">
              <a:ea typeface="Calibri"/>
              <a:cs typeface="Calibri"/>
            </a:endParaRPr>
          </a:p>
          <a:p>
            <a:r>
              <a:rPr lang="en-US" sz="2000" b="1">
                <a:ea typeface="Calibri"/>
                <a:cs typeface="Calibri"/>
              </a:rPr>
              <a:t>Executive Sponsor</a:t>
            </a:r>
            <a:r>
              <a:rPr lang="en-US" sz="2000">
                <a:ea typeface="Calibri"/>
                <a:cs typeface="Calibri"/>
              </a:rPr>
              <a:t>  </a:t>
            </a:r>
          </a:p>
          <a:p>
            <a:r>
              <a:rPr lang="en-US" sz="2000">
                <a:ea typeface="Calibri"/>
                <a:cs typeface="Calibri"/>
              </a:rPr>
              <a:t>952-457-5835 | </a:t>
            </a:r>
            <a:r>
              <a:rPr lang="en-US" sz="2000">
                <a:ea typeface="Calibri"/>
                <a:cs typeface="Calibri"/>
                <a:hlinkClick r:id="rId7"/>
              </a:rPr>
              <a:t>jeffm@kleskmetalstamping.com</a:t>
            </a:r>
            <a:endParaRPr lang="en-US" sz="2000">
              <a:ea typeface="Calibri"/>
              <a:cs typeface="Calibri"/>
            </a:endParaRPr>
          </a:p>
          <a:p>
            <a:endParaRPr lang="en-US" sz="2000">
              <a:ea typeface="Calibri"/>
              <a:cs typeface="Calibri"/>
            </a:endParaRPr>
          </a:p>
          <a:p>
            <a:r>
              <a:rPr lang="en-US" sz="2000" b="1">
                <a:ea typeface="Calibri"/>
                <a:cs typeface="Calibri"/>
              </a:rPr>
              <a:t>Project Primary POC</a:t>
            </a:r>
            <a:r>
              <a:rPr lang="en-US" sz="2000">
                <a:ea typeface="Calibri"/>
                <a:cs typeface="Calibri"/>
              </a:rPr>
              <a:t> </a:t>
            </a:r>
          </a:p>
          <a:p>
            <a:r>
              <a:rPr lang="en-US" sz="2000">
                <a:ea typeface="Calibri"/>
                <a:cs typeface="Calibri"/>
              </a:rPr>
              <a:t>952-457-5835 | </a:t>
            </a:r>
            <a:r>
              <a:rPr lang="en-US" sz="2000">
                <a:ea typeface="Calibri"/>
                <a:cs typeface="Calibri"/>
                <a:hlinkClick r:id="rId8"/>
              </a:rPr>
              <a:t>jeffm@kleskmetalstamping.com</a:t>
            </a:r>
            <a:endParaRPr lang="en-US" sz="2000">
              <a:ea typeface="Calibri"/>
              <a:cs typeface="Calibri"/>
            </a:endParaRPr>
          </a:p>
          <a:p>
            <a:endParaRPr lang="en-US" sz="2000">
              <a:ea typeface="Calibri"/>
              <a:cs typeface="Calibri"/>
            </a:endParaRPr>
          </a:p>
          <a:p>
            <a:r>
              <a:rPr lang="en-US" sz="2000" b="1">
                <a:ea typeface="Calibri"/>
                <a:cs typeface="Calibri"/>
              </a:rPr>
              <a:t>SME’s Contact Number  </a:t>
            </a:r>
          </a:p>
          <a:p>
            <a:r>
              <a:rPr lang="en-US" sz="2000">
                <a:ea typeface="Calibri"/>
                <a:cs typeface="Calibri"/>
              </a:rPr>
              <a:t>612-331-8792</a:t>
            </a:r>
            <a:r>
              <a:rPr lang="en-US" sz="2000" b="1">
                <a:ea typeface="Calibri"/>
                <a:cs typeface="Calibri"/>
              </a:rPr>
              <a:t>  </a:t>
            </a:r>
            <a:endParaRPr lang="en-US" sz="2000">
              <a:ea typeface="Calibri"/>
              <a:cs typeface="Calibri"/>
            </a:endParaRPr>
          </a:p>
          <a:p>
            <a:endParaRPr lang="en-US" sz="2000" b="1">
              <a:ea typeface="Calibri"/>
              <a:cs typeface="Calibri"/>
            </a:endParaRPr>
          </a:p>
          <a:p>
            <a:r>
              <a:rPr lang="en-US" sz="2000" b="1">
                <a:ea typeface="Calibri"/>
                <a:cs typeface="Calibri"/>
              </a:rPr>
              <a:t>Business Solutions Lead</a:t>
            </a:r>
          </a:p>
          <a:p>
            <a:r>
              <a:rPr lang="en-US" sz="2000">
                <a:ea typeface="Calibri"/>
                <a:cs typeface="Calibri"/>
                <a:hlinkClick r:id="rId9"/>
              </a:rPr>
              <a:t>timc@kleskmetalstamping.com</a:t>
            </a:r>
            <a:endParaRPr lang="en-US" sz="2000"/>
          </a:p>
          <a:p>
            <a:endParaRPr lang="en-US" sz="2000">
              <a:ea typeface="Calibri"/>
              <a:cs typeface="Calibri"/>
            </a:endParaRPr>
          </a:p>
          <a:p>
            <a:r>
              <a:rPr lang="en-US" sz="2000" b="1">
                <a:ea typeface="Calibri"/>
                <a:cs typeface="Calibri"/>
              </a:rPr>
              <a:t>Business Solutions Manager </a:t>
            </a:r>
            <a:r>
              <a:rPr lang="en-US" sz="2000">
                <a:ea typeface="Calibri"/>
                <a:cs typeface="Calibri"/>
                <a:hlinkClick r:id="rId10"/>
              </a:rPr>
              <a:t>rachelp@kleskmetalstamping.com</a:t>
            </a:r>
          </a:p>
          <a:p>
            <a:endParaRPr lang="en-US" sz="2000">
              <a:ea typeface="Calibri"/>
              <a:cs typeface="Calibri"/>
            </a:endParaRPr>
          </a:p>
          <a:p>
            <a:r>
              <a:rPr lang="en-US" sz="2000" b="1">
                <a:ea typeface="Calibri"/>
                <a:cs typeface="Calibri"/>
              </a:rPr>
              <a:t>ERP Project Manager</a:t>
            </a:r>
            <a:endParaRPr lang="en-US" sz="2000">
              <a:ea typeface="Calibri"/>
              <a:cs typeface="Calibri"/>
            </a:endParaRPr>
          </a:p>
          <a:p>
            <a:r>
              <a:rPr lang="en-US" sz="2000">
                <a:ea typeface="Calibri"/>
                <a:cs typeface="Calibri"/>
                <a:hlinkClick r:id="rId11"/>
              </a:rPr>
              <a:t>jeffa@kleskmetalstamping.com</a:t>
            </a:r>
            <a:r>
              <a:rPr lang="en-US" sz="2000" b="1">
                <a:ea typeface="Calibri"/>
                <a:cs typeface="Calibri"/>
              </a:rPr>
              <a:t> </a:t>
            </a:r>
            <a:endParaRPr lang="en-US" sz="2000">
              <a:ea typeface="Calibri"/>
              <a:cs typeface="Calibri"/>
            </a:endParaRPr>
          </a:p>
        </p:txBody>
      </p:sp>
      <p:sp>
        <p:nvSpPr>
          <p:cNvPr id="5" name="Text Placeholder 3">
            <a:extLst>
              <a:ext uri="{FF2B5EF4-FFF2-40B4-BE49-F238E27FC236}">
                <a16:creationId xmlns:a16="http://schemas.microsoft.com/office/drawing/2014/main" id="{B2936078-7DFD-7C47-66E6-FD0A6A5275E1}"/>
              </a:ext>
            </a:extLst>
          </p:cNvPr>
          <p:cNvSpPr txBox="1">
            <a:spLocks/>
          </p:cNvSpPr>
          <p:nvPr/>
        </p:nvSpPr>
        <p:spPr>
          <a:xfrm>
            <a:off x="1225392" y="2421006"/>
            <a:ext cx="16385458" cy="579312"/>
          </a:xfrm>
          <a:prstGeom prst="rect">
            <a:avLst/>
          </a:prstGeom>
        </p:spPr>
        <p:txBody>
          <a:bodyPr/>
          <a:lstStyle>
            <a:lvl1pPr marL="514350" indent="-514350" algn="l" defTabSz="685800" rtl="0" eaLnBrk="1" latinLnBrk="0" hangingPunct="1">
              <a:spcBef>
                <a:spcPct val="20000"/>
              </a:spcBef>
              <a:buFont typeface="Arial"/>
              <a:buChar char="•"/>
              <a:defRPr sz="4800" kern="1200">
                <a:solidFill>
                  <a:schemeClr val="tx1"/>
                </a:solidFill>
                <a:latin typeface="+mn-lt"/>
                <a:ea typeface="+mn-ea"/>
                <a:cs typeface="+mn-cs"/>
              </a:defRPr>
            </a:lvl1pPr>
            <a:lvl2pPr marL="1114425" indent="-428625" algn="l" defTabSz="685800" rtl="0" eaLnBrk="1" latinLnBrk="0" hangingPunct="1">
              <a:spcBef>
                <a:spcPct val="20000"/>
              </a:spcBef>
              <a:buFont typeface="Arial"/>
              <a:buChar char="–"/>
              <a:defRPr sz="4200" kern="1200">
                <a:solidFill>
                  <a:schemeClr val="tx1"/>
                </a:solidFill>
                <a:latin typeface="+mn-lt"/>
                <a:ea typeface="+mn-ea"/>
                <a:cs typeface="+mn-cs"/>
              </a:defRPr>
            </a:lvl2pPr>
            <a:lvl3pPr marL="1714500" indent="-342900" algn="l" defTabSz="685800" rtl="0" eaLnBrk="1" latinLnBrk="0" hangingPunct="1">
              <a:spcBef>
                <a:spcPct val="20000"/>
              </a:spcBef>
              <a:buFont typeface="Arial"/>
              <a:buChar char="•"/>
              <a:defRPr sz="3600" kern="1200">
                <a:solidFill>
                  <a:schemeClr val="tx1"/>
                </a:solidFill>
                <a:latin typeface="+mn-lt"/>
                <a:ea typeface="+mn-ea"/>
                <a:cs typeface="+mn-cs"/>
              </a:defRPr>
            </a:lvl3pPr>
            <a:lvl4pPr marL="2400300" indent="-342900" algn="l" defTabSz="685800" rtl="0" eaLnBrk="1" latinLnBrk="0" hangingPunct="1">
              <a:spcBef>
                <a:spcPct val="20000"/>
              </a:spcBef>
              <a:buFont typeface="Arial"/>
              <a:buChar char="–"/>
              <a:defRPr sz="3000" kern="1200">
                <a:solidFill>
                  <a:schemeClr val="tx1"/>
                </a:solidFill>
                <a:latin typeface="+mn-lt"/>
                <a:ea typeface="+mn-ea"/>
                <a:cs typeface="+mn-cs"/>
              </a:defRPr>
            </a:lvl4pPr>
            <a:lvl5pPr marL="3086100" indent="-342900" algn="l" defTabSz="685800" rtl="0" eaLnBrk="1" latinLnBrk="0" hangingPunct="1">
              <a:spcBef>
                <a:spcPct val="20000"/>
              </a:spcBef>
              <a:buFont typeface="Arial"/>
              <a:buChar char="»"/>
              <a:defRPr sz="3000" kern="1200">
                <a:solidFill>
                  <a:schemeClr val="tx1"/>
                </a:solidFill>
                <a:latin typeface="+mn-lt"/>
                <a:ea typeface="+mn-ea"/>
                <a:cs typeface="+mn-cs"/>
              </a:defRPr>
            </a:lvl5pPr>
            <a:lvl6pPr marL="3771900" indent="-342900" algn="l" defTabSz="685800" rtl="0" eaLnBrk="1" latinLnBrk="0" hangingPunct="1">
              <a:spcBef>
                <a:spcPct val="20000"/>
              </a:spcBef>
              <a:buFont typeface="Arial"/>
              <a:buChar char="•"/>
              <a:defRPr sz="3000" kern="1200">
                <a:solidFill>
                  <a:schemeClr val="tx1"/>
                </a:solidFill>
                <a:latin typeface="+mn-lt"/>
                <a:ea typeface="+mn-ea"/>
                <a:cs typeface="+mn-cs"/>
              </a:defRPr>
            </a:lvl6pPr>
            <a:lvl7pPr marL="4457700" indent="-342900" algn="l" defTabSz="685800" rtl="0" eaLnBrk="1" latinLnBrk="0" hangingPunct="1">
              <a:spcBef>
                <a:spcPct val="20000"/>
              </a:spcBef>
              <a:buFont typeface="Arial"/>
              <a:buChar char="•"/>
              <a:defRPr sz="3000" kern="1200">
                <a:solidFill>
                  <a:schemeClr val="tx1"/>
                </a:solidFill>
                <a:latin typeface="+mn-lt"/>
                <a:ea typeface="+mn-ea"/>
                <a:cs typeface="+mn-cs"/>
              </a:defRPr>
            </a:lvl7pPr>
            <a:lvl8pPr marL="5143500" indent="-342900" algn="l" defTabSz="685800" rtl="0" eaLnBrk="1" latinLnBrk="0" hangingPunct="1">
              <a:spcBef>
                <a:spcPct val="20000"/>
              </a:spcBef>
              <a:buFont typeface="Arial"/>
              <a:buChar char="•"/>
              <a:defRPr sz="3000" kern="1200">
                <a:solidFill>
                  <a:schemeClr val="tx1"/>
                </a:solidFill>
                <a:latin typeface="+mn-lt"/>
                <a:ea typeface="+mn-ea"/>
                <a:cs typeface="+mn-cs"/>
              </a:defRPr>
            </a:lvl8pPr>
            <a:lvl9pPr marL="5829300" indent="-342900" algn="l" defTabSz="685800" rtl="0" eaLnBrk="1" latinLnBrk="0" hangingPunct="1">
              <a:spcBef>
                <a:spcPct val="20000"/>
              </a:spcBef>
              <a:buFont typeface="Arial"/>
              <a:buChar char="•"/>
              <a:defRPr sz="3000" kern="1200">
                <a:solidFill>
                  <a:schemeClr val="tx1"/>
                </a:solidFill>
                <a:latin typeface="+mn-lt"/>
                <a:ea typeface="+mn-ea"/>
                <a:cs typeface="+mn-cs"/>
              </a:defRPr>
            </a:lvl9pPr>
          </a:lstStyle>
          <a:p>
            <a:pPr marL="0" indent="0">
              <a:buNone/>
            </a:pPr>
            <a:r>
              <a:rPr lang="en-US" sz="3200" b="1"/>
              <a:t>UST OPUS CAPSTONE – FALL 2025</a:t>
            </a:r>
          </a:p>
        </p:txBody>
      </p:sp>
      <p:pic>
        <p:nvPicPr>
          <p:cNvPr id="10" name="Picture 9" descr="A black and red text on a white background&#10;&#10;AI-generated content may be incorrect.">
            <a:extLst>
              <a:ext uri="{FF2B5EF4-FFF2-40B4-BE49-F238E27FC236}">
                <a16:creationId xmlns:a16="http://schemas.microsoft.com/office/drawing/2014/main" id="{40ECD574-78BC-ED1E-0FE9-8D0D0294BE35}"/>
              </a:ext>
            </a:extLst>
          </p:cNvPr>
          <p:cNvPicPr>
            <a:picLocks noChangeAspect="1"/>
          </p:cNvPicPr>
          <p:nvPr/>
        </p:nvPicPr>
        <p:blipFill>
          <a:blip r:embed="rId12"/>
          <a:stretch>
            <a:fillRect/>
          </a:stretch>
        </p:blipFill>
        <p:spPr>
          <a:xfrm>
            <a:off x="9238708" y="3263943"/>
            <a:ext cx="4509100" cy="999022"/>
          </a:xfrm>
          <a:prstGeom prst="rect">
            <a:avLst/>
          </a:prstGeom>
        </p:spPr>
      </p:pic>
      <p:sp>
        <p:nvSpPr>
          <p:cNvPr id="2" name="Slide Number Placeholder 1">
            <a:extLst>
              <a:ext uri="{FF2B5EF4-FFF2-40B4-BE49-F238E27FC236}">
                <a16:creationId xmlns:a16="http://schemas.microsoft.com/office/drawing/2014/main" id="{DBB8D862-82A6-5EE4-8BF9-3330D7AF2645}"/>
              </a:ext>
            </a:extLst>
          </p:cNvPr>
          <p:cNvSpPr>
            <a:spLocks noGrp="1"/>
          </p:cNvSpPr>
          <p:nvPr>
            <p:ph type="sldNum" idx="11"/>
          </p:nvPr>
        </p:nvSpPr>
        <p:spPr/>
        <p:txBody>
          <a:bodyPr/>
          <a:lstStyle/>
          <a:p>
            <a:pPr algn="r"/>
            <a:fld id="{00000000-1234-1234-1234-123412341234}" type="slidenum">
              <a:rPr lang="en" sz="1950" smtClean="0">
                <a:solidFill>
                  <a:schemeClr val="dk1"/>
                </a:solidFill>
              </a:rPr>
              <a:pPr algn="r"/>
              <a:t>5</a:t>
            </a:fld>
            <a:endParaRPr lang="en" sz="1950">
              <a:solidFill>
                <a:schemeClr val="dk1"/>
              </a:solidFill>
            </a:endParaRPr>
          </a:p>
        </p:txBody>
      </p:sp>
      <p:sp>
        <p:nvSpPr>
          <p:cNvPr id="12" name="TextBox 11">
            <a:extLst>
              <a:ext uri="{FF2B5EF4-FFF2-40B4-BE49-F238E27FC236}">
                <a16:creationId xmlns:a16="http://schemas.microsoft.com/office/drawing/2014/main" id="{A20294E0-8AF1-8D40-3EE2-A33DB58548BE}"/>
              </a:ext>
            </a:extLst>
          </p:cNvPr>
          <p:cNvSpPr txBox="1"/>
          <p:nvPr/>
        </p:nvSpPr>
        <p:spPr>
          <a:xfrm>
            <a:off x="17348712" y="9527147"/>
            <a:ext cx="524277" cy="369332"/>
          </a:xfrm>
          <a:prstGeom prst="rect">
            <a:avLst/>
          </a:prstGeom>
          <a:noFill/>
        </p:spPr>
        <p:txBody>
          <a:bodyPr wrap="square">
            <a:spAutoFit/>
          </a:bodyPr>
          <a:lstStyle/>
          <a:p>
            <a:pPr algn="r"/>
            <a:fld id="{00000000-1234-1234-1234-123412341234}" type="slidenum">
              <a:rPr lang="en" sz="1800" b="1" smtClean="0">
                <a:solidFill>
                  <a:schemeClr val="dk1"/>
                </a:solidFill>
              </a:rPr>
              <a:pPr algn="r"/>
              <a:t>5</a:t>
            </a:fld>
            <a:endParaRPr lang="en" sz="1800" b="1">
              <a:solidFill>
                <a:schemeClr val="dk1"/>
              </a:solidFill>
            </a:endParaRPr>
          </a:p>
        </p:txBody>
      </p:sp>
      <p:grpSp>
        <p:nvGrpSpPr>
          <p:cNvPr id="16" name="Group 15">
            <a:extLst>
              <a:ext uri="{FF2B5EF4-FFF2-40B4-BE49-F238E27FC236}">
                <a16:creationId xmlns:a16="http://schemas.microsoft.com/office/drawing/2014/main" id="{789A6CE3-2320-FF18-C667-B2C99DD7763D}"/>
              </a:ext>
            </a:extLst>
          </p:cNvPr>
          <p:cNvGrpSpPr/>
          <p:nvPr/>
        </p:nvGrpSpPr>
        <p:grpSpPr>
          <a:xfrm>
            <a:off x="1925308" y="491044"/>
            <a:ext cx="828804" cy="1184004"/>
            <a:chOff x="0" y="2232657"/>
            <a:chExt cx="828804" cy="1184004"/>
          </a:xfrm>
        </p:grpSpPr>
        <p:sp>
          <p:nvSpPr>
            <p:cNvPr id="20" name="Chevron 19">
              <a:extLst>
                <a:ext uri="{FF2B5EF4-FFF2-40B4-BE49-F238E27FC236}">
                  <a16:creationId xmlns:a16="http://schemas.microsoft.com/office/drawing/2014/main" id="{97AFCFE1-396E-B00C-CBB9-01C5CA7FA744}"/>
                </a:ext>
              </a:extLst>
            </p:cNvPr>
            <p:cNvSpPr/>
            <p:nvPr/>
          </p:nvSpPr>
          <p:spPr>
            <a:xfrm rot="5400000">
              <a:off x="-177600" y="2410257"/>
              <a:ext cx="1184004" cy="828803"/>
            </a:xfrm>
            <a:prstGeom prst="chevron">
              <a:avLst/>
            </a:prstGeom>
          </p:spPr>
          <p:style>
            <a:lnRef idx="2">
              <a:schemeClr val="accent6">
                <a:shade val="50000"/>
                <a:hueOff val="-180858"/>
                <a:satOff val="-7802"/>
                <a:lumOff val="21924"/>
                <a:alphaOff val="0"/>
              </a:schemeClr>
            </a:lnRef>
            <a:fillRef idx="1">
              <a:schemeClr val="accent6">
                <a:shade val="50000"/>
                <a:hueOff val="-180858"/>
                <a:satOff val="-7802"/>
                <a:lumOff val="21924"/>
                <a:alphaOff val="0"/>
              </a:schemeClr>
            </a:fillRef>
            <a:effectRef idx="0">
              <a:schemeClr val="accent6">
                <a:shade val="50000"/>
                <a:hueOff val="-180858"/>
                <a:satOff val="-7802"/>
                <a:lumOff val="21924"/>
                <a:alphaOff val="0"/>
              </a:schemeClr>
            </a:effectRef>
            <a:fontRef idx="minor">
              <a:schemeClr val="lt1"/>
            </a:fontRef>
          </p:style>
          <p:txBody>
            <a:bodyPr/>
            <a:lstStyle/>
            <a:p>
              <a:endParaRPr lang="en-US"/>
            </a:p>
          </p:txBody>
        </p:sp>
        <p:sp>
          <p:nvSpPr>
            <p:cNvPr id="21" name="Chevron 4">
              <a:extLst>
                <a:ext uri="{FF2B5EF4-FFF2-40B4-BE49-F238E27FC236}">
                  <a16:creationId xmlns:a16="http://schemas.microsoft.com/office/drawing/2014/main" id="{E629D5A8-661B-121F-C7D5-7D38F11F4C5E}"/>
                </a:ext>
              </a:extLst>
            </p:cNvPr>
            <p:cNvSpPr txBox="1"/>
            <p:nvPr/>
          </p:nvSpPr>
          <p:spPr>
            <a:xfrm>
              <a:off x="1" y="2647059"/>
              <a:ext cx="828803" cy="35520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2860" tIns="22860" rIns="22860" bIns="22860" numCol="1" spcCol="1270" anchor="ctr" anchorCtr="0">
              <a:noAutofit/>
            </a:bodyPr>
            <a:lstStyle/>
            <a:p>
              <a:pPr marL="0" lvl="0" indent="0" algn="ctr" defTabSz="1600200">
                <a:lnSpc>
                  <a:spcPct val="90000"/>
                </a:lnSpc>
                <a:spcBef>
                  <a:spcPct val="0"/>
                </a:spcBef>
                <a:spcAft>
                  <a:spcPct val="35000"/>
                </a:spcAft>
                <a:buFont typeface="+mj-lt"/>
                <a:buNone/>
              </a:pPr>
              <a:r>
                <a:rPr lang="en-US" sz="3600" kern="1200"/>
                <a:t>3 </a:t>
              </a:r>
            </a:p>
          </p:txBody>
        </p:sp>
      </p:grpSp>
      <p:grpSp>
        <p:nvGrpSpPr>
          <p:cNvPr id="17" name="Group 16">
            <a:extLst>
              <a:ext uri="{FF2B5EF4-FFF2-40B4-BE49-F238E27FC236}">
                <a16:creationId xmlns:a16="http://schemas.microsoft.com/office/drawing/2014/main" id="{03BD8F22-3E1A-2DED-74CC-730CF91099FA}"/>
              </a:ext>
            </a:extLst>
          </p:cNvPr>
          <p:cNvGrpSpPr/>
          <p:nvPr/>
        </p:nvGrpSpPr>
        <p:grpSpPr>
          <a:xfrm>
            <a:off x="2754111" y="491044"/>
            <a:ext cx="10229277" cy="769603"/>
            <a:chOff x="828803" y="2232657"/>
            <a:chExt cx="10229277" cy="769603"/>
          </a:xfrm>
        </p:grpSpPr>
        <p:sp>
          <p:nvSpPr>
            <p:cNvPr id="18" name="Round Same Side Corner Rectangle 17">
              <a:extLst>
                <a:ext uri="{FF2B5EF4-FFF2-40B4-BE49-F238E27FC236}">
                  <a16:creationId xmlns:a16="http://schemas.microsoft.com/office/drawing/2014/main" id="{CE4FF06E-ED65-2823-8AB6-FDA78D7C8D54}"/>
                </a:ext>
              </a:extLst>
            </p:cNvPr>
            <p:cNvSpPr/>
            <p:nvPr/>
          </p:nvSpPr>
          <p:spPr>
            <a:xfrm rot="5400000">
              <a:off x="5558640" y="-2497180"/>
              <a:ext cx="769603" cy="10229277"/>
            </a:xfrm>
            <a:prstGeom prst="round2SameRect">
              <a:avLst/>
            </a:prstGeom>
          </p:spPr>
          <p:style>
            <a:lnRef idx="2">
              <a:schemeClr val="accent6">
                <a:shade val="50000"/>
                <a:hueOff val="-180858"/>
                <a:satOff val="-7802"/>
                <a:lumOff val="21924"/>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endParaRPr lang="en-US" b="1"/>
            </a:p>
          </p:txBody>
        </p:sp>
        <p:sp>
          <p:nvSpPr>
            <p:cNvPr id="19" name="Round Same Side Corner Rectangle 6">
              <a:extLst>
                <a:ext uri="{FF2B5EF4-FFF2-40B4-BE49-F238E27FC236}">
                  <a16:creationId xmlns:a16="http://schemas.microsoft.com/office/drawing/2014/main" id="{20496145-4CDB-854F-2505-4E671936E6D9}"/>
                </a:ext>
              </a:extLst>
            </p:cNvPr>
            <p:cNvSpPr txBox="1"/>
            <p:nvPr/>
          </p:nvSpPr>
          <p:spPr>
            <a:xfrm>
              <a:off x="828804" y="2270225"/>
              <a:ext cx="10191708" cy="694465"/>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56032" tIns="22860" rIns="22860" bIns="22860" numCol="1" spcCol="1270" anchor="ctr" anchorCtr="0">
              <a:noAutofit/>
            </a:bodyPr>
            <a:lstStyle/>
            <a:p>
              <a:pPr marL="285750" lvl="1" indent="-285750" algn="l" defTabSz="1600200">
                <a:lnSpc>
                  <a:spcPct val="90000"/>
                </a:lnSpc>
                <a:spcBef>
                  <a:spcPct val="0"/>
                </a:spcBef>
                <a:spcAft>
                  <a:spcPct val="15000"/>
                </a:spcAft>
                <a:buFont typeface="+mj-lt"/>
                <a:buNone/>
              </a:pPr>
              <a:r>
                <a:rPr lang="en-US" sz="3600" b="1" kern="1200"/>
                <a:t>Team Recognition / Sponsors</a:t>
              </a:r>
            </a:p>
          </p:txBody>
        </p:sp>
      </p:grpSp>
    </p:spTree>
    <p:extLst>
      <p:ext uri="{BB962C8B-B14F-4D97-AF65-F5344CB8AC3E}">
        <p14:creationId xmlns:p14="http://schemas.microsoft.com/office/powerpoint/2010/main" val="283949271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E98A5C-1EA4-B53E-6D4C-2CBD1B6612EF}"/>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830D5E8-795F-B179-7E7B-65223AF284E2}"/>
              </a:ext>
            </a:extLst>
          </p:cNvPr>
          <p:cNvSpPr>
            <a:spLocks noGrp="1"/>
          </p:cNvSpPr>
          <p:nvPr>
            <p:ph type="sldNum" idx="4294967295"/>
          </p:nvPr>
        </p:nvSpPr>
        <p:spPr>
          <a:xfrm>
            <a:off x="2286000" y="0"/>
            <a:ext cx="0" cy="0"/>
          </a:xfrm>
        </p:spPr>
        <p:txBody>
          <a:bodyPr/>
          <a:lstStyle/>
          <a:p>
            <a:pPr algn="r"/>
            <a:fld id="{00000000-1234-1234-1234-123412341234}" type="slidenum">
              <a:rPr lang="en" sz="1950"/>
              <a:pPr algn="r"/>
              <a:t>50</a:t>
            </a:fld>
            <a:endParaRPr lang="en" sz="1950"/>
          </a:p>
        </p:txBody>
      </p:sp>
      <p:sp>
        <p:nvSpPr>
          <p:cNvPr id="4" name="Rectangle 3">
            <a:extLst>
              <a:ext uri="{FF2B5EF4-FFF2-40B4-BE49-F238E27FC236}">
                <a16:creationId xmlns:a16="http://schemas.microsoft.com/office/drawing/2014/main" id="{14C05F16-0CA6-078A-71E5-8A7BCD1D3814}"/>
              </a:ext>
            </a:extLst>
          </p:cNvPr>
          <p:cNvSpPr/>
          <p:nvPr/>
        </p:nvSpPr>
        <p:spPr>
          <a:xfrm>
            <a:off x="-207034" y="0"/>
            <a:ext cx="737937" cy="10287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 name="Content Placeholder 1">
            <a:extLst>
              <a:ext uri="{FF2B5EF4-FFF2-40B4-BE49-F238E27FC236}">
                <a16:creationId xmlns:a16="http://schemas.microsoft.com/office/drawing/2014/main" id="{1762D5F8-5B3A-D9CD-4E2E-2E9C67A137F1}"/>
              </a:ext>
            </a:extLst>
          </p:cNvPr>
          <p:cNvSpPr txBox="1">
            <a:spLocks/>
          </p:cNvSpPr>
          <p:nvPr/>
        </p:nvSpPr>
        <p:spPr>
          <a:xfrm>
            <a:off x="1116146" y="824865"/>
            <a:ext cx="17063049" cy="8363379"/>
          </a:xfrm>
          <a:prstGeom prst="rect">
            <a:avLst/>
          </a:prstGeom>
        </p:spPr>
        <p:txBody>
          <a:bodyPr lIns="91440" tIns="45720" rIns="91440" bIns="45720" anchor="t"/>
          <a:lstStyle>
            <a:lvl1pPr marL="514350" indent="-514350" algn="l" defTabSz="685800" rtl="0" eaLnBrk="1" latinLnBrk="0" hangingPunct="1">
              <a:spcBef>
                <a:spcPct val="20000"/>
              </a:spcBef>
              <a:buFont typeface="Arial"/>
              <a:buChar char="•"/>
              <a:defRPr sz="4800" kern="1200">
                <a:solidFill>
                  <a:schemeClr val="tx1"/>
                </a:solidFill>
                <a:latin typeface="+mn-lt"/>
                <a:ea typeface="+mn-ea"/>
                <a:cs typeface="+mn-cs"/>
              </a:defRPr>
            </a:lvl1pPr>
            <a:lvl2pPr marL="1114425" indent="-428625" algn="l" defTabSz="685800" rtl="0" eaLnBrk="1" latinLnBrk="0" hangingPunct="1">
              <a:spcBef>
                <a:spcPct val="20000"/>
              </a:spcBef>
              <a:buFont typeface="Arial"/>
              <a:buChar char="–"/>
              <a:defRPr sz="4200" kern="1200">
                <a:solidFill>
                  <a:schemeClr val="tx1"/>
                </a:solidFill>
                <a:latin typeface="+mn-lt"/>
                <a:ea typeface="+mn-ea"/>
                <a:cs typeface="+mn-cs"/>
              </a:defRPr>
            </a:lvl2pPr>
            <a:lvl3pPr marL="1714500" indent="-342900" algn="l" defTabSz="685800" rtl="0" eaLnBrk="1" latinLnBrk="0" hangingPunct="1">
              <a:spcBef>
                <a:spcPct val="20000"/>
              </a:spcBef>
              <a:buFont typeface="Arial"/>
              <a:buChar char="•"/>
              <a:defRPr sz="3600" kern="1200">
                <a:solidFill>
                  <a:schemeClr val="tx1"/>
                </a:solidFill>
                <a:latin typeface="+mn-lt"/>
                <a:ea typeface="+mn-ea"/>
                <a:cs typeface="+mn-cs"/>
              </a:defRPr>
            </a:lvl3pPr>
            <a:lvl4pPr marL="2400300" indent="-342900" algn="l" defTabSz="685800" rtl="0" eaLnBrk="1" latinLnBrk="0" hangingPunct="1">
              <a:spcBef>
                <a:spcPct val="20000"/>
              </a:spcBef>
              <a:buFont typeface="Arial"/>
              <a:buChar char="–"/>
              <a:defRPr sz="3000" kern="1200">
                <a:solidFill>
                  <a:schemeClr val="tx1"/>
                </a:solidFill>
                <a:latin typeface="+mn-lt"/>
                <a:ea typeface="+mn-ea"/>
                <a:cs typeface="+mn-cs"/>
              </a:defRPr>
            </a:lvl4pPr>
            <a:lvl5pPr marL="3086100" indent="-342900" algn="l" defTabSz="685800" rtl="0" eaLnBrk="1" latinLnBrk="0" hangingPunct="1">
              <a:spcBef>
                <a:spcPct val="20000"/>
              </a:spcBef>
              <a:buFont typeface="Arial"/>
              <a:buChar char="»"/>
              <a:defRPr sz="3000" kern="1200">
                <a:solidFill>
                  <a:schemeClr val="tx1"/>
                </a:solidFill>
                <a:latin typeface="+mn-lt"/>
                <a:ea typeface="+mn-ea"/>
                <a:cs typeface="+mn-cs"/>
              </a:defRPr>
            </a:lvl5pPr>
            <a:lvl6pPr marL="3771900" indent="-342900" algn="l" defTabSz="685800" rtl="0" eaLnBrk="1" latinLnBrk="0" hangingPunct="1">
              <a:spcBef>
                <a:spcPct val="20000"/>
              </a:spcBef>
              <a:buFont typeface="Arial"/>
              <a:buChar char="•"/>
              <a:defRPr sz="3000" kern="1200">
                <a:solidFill>
                  <a:schemeClr val="tx1"/>
                </a:solidFill>
                <a:latin typeface="+mn-lt"/>
                <a:ea typeface="+mn-ea"/>
                <a:cs typeface="+mn-cs"/>
              </a:defRPr>
            </a:lvl6pPr>
            <a:lvl7pPr marL="4457700" indent="-342900" algn="l" defTabSz="685800" rtl="0" eaLnBrk="1" latinLnBrk="0" hangingPunct="1">
              <a:spcBef>
                <a:spcPct val="20000"/>
              </a:spcBef>
              <a:buFont typeface="Arial"/>
              <a:buChar char="•"/>
              <a:defRPr sz="3000" kern="1200">
                <a:solidFill>
                  <a:schemeClr val="tx1"/>
                </a:solidFill>
                <a:latin typeface="+mn-lt"/>
                <a:ea typeface="+mn-ea"/>
                <a:cs typeface="+mn-cs"/>
              </a:defRPr>
            </a:lvl7pPr>
            <a:lvl8pPr marL="5143500" indent="-342900" algn="l" defTabSz="685800" rtl="0" eaLnBrk="1" latinLnBrk="0" hangingPunct="1">
              <a:spcBef>
                <a:spcPct val="20000"/>
              </a:spcBef>
              <a:buFont typeface="Arial"/>
              <a:buChar char="•"/>
              <a:defRPr sz="3000" kern="1200">
                <a:solidFill>
                  <a:schemeClr val="tx1"/>
                </a:solidFill>
                <a:latin typeface="+mn-lt"/>
                <a:ea typeface="+mn-ea"/>
                <a:cs typeface="+mn-cs"/>
              </a:defRPr>
            </a:lvl8pPr>
            <a:lvl9pPr marL="5829300" indent="-342900" algn="l" defTabSz="685800" rtl="0" eaLnBrk="1" latinLnBrk="0" hangingPunct="1">
              <a:spcBef>
                <a:spcPct val="20000"/>
              </a:spcBef>
              <a:buFont typeface="Arial"/>
              <a:buChar char="•"/>
              <a:defRPr sz="3000" kern="1200">
                <a:solidFill>
                  <a:schemeClr val="tx1"/>
                </a:solidFill>
                <a:latin typeface="+mn-lt"/>
                <a:ea typeface="+mn-ea"/>
                <a:cs typeface="+mn-cs"/>
              </a:defRPr>
            </a:lvl9pPr>
          </a:lstStyle>
          <a:p>
            <a:pPr marL="0" indent="0" algn="ctr">
              <a:buNone/>
            </a:pPr>
            <a:r>
              <a:rPr lang="en-US" sz="3600" b="1">
                <a:ea typeface="Calibri"/>
                <a:cs typeface="Calibri"/>
              </a:rPr>
              <a:t>Out of the Box – Power BI Forecasting</a:t>
            </a:r>
          </a:p>
          <a:p>
            <a:pPr marL="0" indent="0" algn="ctr">
              <a:buNone/>
            </a:pPr>
            <a:endParaRPr lang="en-US" sz="2000">
              <a:ea typeface="Calibri"/>
              <a:cs typeface="Calibri"/>
            </a:endParaRPr>
          </a:p>
          <a:p>
            <a:endParaRPr lang="en-US" sz="2400" b="1" u="sng">
              <a:ea typeface="Calibri"/>
              <a:cs typeface="Calibri"/>
            </a:endParaRPr>
          </a:p>
          <a:p>
            <a:pPr marL="0" indent="0">
              <a:buNone/>
            </a:pPr>
            <a:endParaRPr lang="en-US" sz="3200" u="sng">
              <a:ea typeface="Calibri"/>
              <a:cs typeface="Calibri"/>
            </a:endParaRPr>
          </a:p>
          <a:p>
            <a:pPr marL="0" indent="0">
              <a:buNone/>
            </a:pPr>
            <a:endParaRPr lang="en-US" sz="2800" b="1">
              <a:ea typeface="Calibri"/>
              <a:cs typeface="Calibri"/>
            </a:endParaRPr>
          </a:p>
        </p:txBody>
      </p:sp>
      <p:sp>
        <p:nvSpPr>
          <p:cNvPr id="9" name="TextBox 8">
            <a:extLst>
              <a:ext uri="{FF2B5EF4-FFF2-40B4-BE49-F238E27FC236}">
                <a16:creationId xmlns:a16="http://schemas.microsoft.com/office/drawing/2014/main" id="{5B5086FD-50E5-8E3B-ADB9-BBFD04D75EB8}"/>
              </a:ext>
            </a:extLst>
          </p:cNvPr>
          <p:cNvSpPr txBox="1"/>
          <p:nvPr/>
        </p:nvSpPr>
        <p:spPr>
          <a:xfrm>
            <a:off x="11260675" y="1440298"/>
            <a:ext cx="6562567" cy="726352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en-US" sz="3200" b="1" u="sng">
                <a:ea typeface="Calibri"/>
                <a:cs typeface="Calibri"/>
              </a:rPr>
              <a:t>Key</a:t>
            </a:r>
            <a:r>
              <a:rPr lang="en-US" sz="2800" b="1">
                <a:ea typeface="Calibri"/>
                <a:cs typeface="Calibri"/>
              </a:rPr>
              <a:t>:</a:t>
            </a:r>
            <a:endParaRPr lang="en-US" sz="2800" b="1"/>
          </a:p>
          <a:p>
            <a:pPr lvl="1">
              <a:lnSpc>
                <a:spcPct val="150000"/>
              </a:lnSpc>
            </a:pPr>
            <a:r>
              <a:rPr lang="en-US" sz="3200">
                <a:ea typeface="Calibri"/>
                <a:cs typeface="Calibri"/>
              </a:rPr>
              <a:t>     Blue line – Average </a:t>
            </a:r>
          </a:p>
          <a:p>
            <a:pPr lvl="1">
              <a:lnSpc>
                <a:spcPct val="150000"/>
              </a:lnSpc>
            </a:pPr>
            <a:r>
              <a:rPr lang="en-US" sz="3200">
                <a:ea typeface="Calibri"/>
                <a:cs typeface="Calibri"/>
              </a:rPr>
              <a:t>     Black line – Trend </a:t>
            </a:r>
          </a:p>
          <a:p>
            <a:pPr lvl="1">
              <a:lnSpc>
                <a:spcPct val="150000"/>
              </a:lnSpc>
            </a:pPr>
            <a:r>
              <a:rPr lang="en-US" sz="3200">
                <a:ea typeface="Calibri"/>
                <a:cs typeface="Calibri"/>
              </a:rPr>
              <a:t>     Grey area - Forecast</a:t>
            </a:r>
          </a:p>
          <a:p>
            <a:pPr lvl="1">
              <a:lnSpc>
                <a:spcPct val="150000"/>
              </a:lnSpc>
            </a:pPr>
            <a:endParaRPr lang="en-US" sz="3200">
              <a:ea typeface="Calibri"/>
              <a:cs typeface="Calibri"/>
            </a:endParaRPr>
          </a:p>
          <a:p>
            <a:pPr marL="514350" indent="-514350">
              <a:lnSpc>
                <a:spcPct val="150000"/>
              </a:lnSpc>
              <a:buFont typeface="Arial"/>
              <a:buChar char="•"/>
            </a:pPr>
            <a:r>
              <a:rPr lang="en-US" sz="3200">
                <a:ea typeface="Calibri"/>
                <a:cs typeface="Calibri"/>
              </a:rPr>
              <a:t>Expect peaks </a:t>
            </a:r>
            <a:r>
              <a:rPr lang="en-US" sz="2800">
                <a:highlight>
                  <a:srgbClr val="FFFF00"/>
                </a:highlight>
                <a:ea typeface="Calibri"/>
                <a:cs typeface="Calibri"/>
              </a:rPr>
              <a:t>Oct '25 Jan '26 April '26</a:t>
            </a:r>
          </a:p>
          <a:p>
            <a:pPr marL="514350" indent="-514350">
              <a:lnSpc>
                <a:spcPct val="150000"/>
              </a:lnSpc>
              <a:buFont typeface="Arial"/>
              <a:buChar char="•"/>
            </a:pPr>
            <a:r>
              <a:rPr lang="en-US" sz="3200">
                <a:ea typeface="Calibri"/>
                <a:cs typeface="Calibri"/>
              </a:rPr>
              <a:t>Expect dips   </a:t>
            </a:r>
            <a:r>
              <a:rPr lang="en-US" sz="2800">
                <a:highlight>
                  <a:srgbClr val="FFFF00"/>
                </a:highlight>
                <a:ea typeface="Calibri"/>
                <a:cs typeface="Calibri"/>
              </a:rPr>
              <a:t> Dec '25 Mar '26 June '26</a:t>
            </a:r>
          </a:p>
          <a:p>
            <a:pPr marL="514350" indent="-514350">
              <a:lnSpc>
                <a:spcPct val="150000"/>
              </a:lnSpc>
              <a:buFont typeface="Arial"/>
              <a:buChar char="•"/>
            </a:pPr>
            <a:r>
              <a:rPr lang="en-US" sz="2800">
                <a:ea typeface="Calibri"/>
                <a:cs typeface="Calibri"/>
              </a:rPr>
              <a:t>Trend line is negative</a:t>
            </a:r>
          </a:p>
          <a:p>
            <a:pPr marL="514350" indent="-514350">
              <a:buFont typeface="Arial"/>
              <a:buChar char="•"/>
            </a:pPr>
            <a:endParaRPr lang="en-US" sz="3200">
              <a:ea typeface="Calibri"/>
              <a:cs typeface="Calibri"/>
            </a:endParaRPr>
          </a:p>
          <a:p>
            <a:pPr marL="514350" indent="-514350">
              <a:buFont typeface="Arial"/>
              <a:buChar char="•"/>
            </a:pPr>
            <a:endParaRPr lang="en-US" sz="2800">
              <a:ea typeface="Calibri"/>
              <a:cs typeface="Calibri"/>
            </a:endParaRPr>
          </a:p>
          <a:p>
            <a:endParaRPr lang="en-US" sz="2800">
              <a:ea typeface="Calibri"/>
              <a:cs typeface="Calibri"/>
            </a:endParaRPr>
          </a:p>
        </p:txBody>
      </p:sp>
      <p:sp>
        <p:nvSpPr>
          <p:cNvPr id="7" name="TextBox 6">
            <a:extLst>
              <a:ext uri="{FF2B5EF4-FFF2-40B4-BE49-F238E27FC236}">
                <a16:creationId xmlns:a16="http://schemas.microsoft.com/office/drawing/2014/main" id="{96D72269-2159-9948-526A-1FB74CE61154}"/>
              </a:ext>
            </a:extLst>
          </p:cNvPr>
          <p:cNvSpPr txBox="1"/>
          <p:nvPr/>
        </p:nvSpPr>
        <p:spPr>
          <a:xfrm>
            <a:off x="1112478" y="9180870"/>
            <a:ext cx="15833674" cy="584775"/>
          </a:xfrm>
          <a:prstGeom prst="rect">
            <a:avLst/>
          </a:prstGeom>
          <a:noFill/>
        </p:spPr>
        <p:txBody>
          <a:bodyPr wrap="square" lIns="91440" tIns="45720" rIns="91440" bIns="45720" rtlCol="0" anchor="t">
            <a:spAutoFit/>
          </a:bodyPr>
          <a:lstStyle/>
          <a:p>
            <a:r>
              <a:rPr lang="en-US" sz="3200">
                <a:solidFill>
                  <a:srgbClr val="C00000"/>
                </a:solidFill>
                <a:ea typeface="Calibri"/>
                <a:cs typeface="Calibri"/>
              </a:rPr>
              <a:t>Missing inflation, anticipated cost changes, and other key forecasting factors</a:t>
            </a:r>
          </a:p>
        </p:txBody>
      </p:sp>
      <p:pic>
        <p:nvPicPr>
          <p:cNvPr id="13" name="Picture 12" descr="A graph with blue lines and numbers&#10;&#10;AI-generated content may be incorrect.">
            <a:extLst>
              <a:ext uri="{FF2B5EF4-FFF2-40B4-BE49-F238E27FC236}">
                <a16:creationId xmlns:a16="http://schemas.microsoft.com/office/drawing/2014/main" id="{431E2ACD-5DD6-CCBA-5D1C-9ADBA647195E}"/>
              </a:ext>
            </a:extLst>
          </p:cNvPr>
          <p:cNvPicPr>
            <a:picLocks noChangeAspect="1"/>
          </p:cNvPicPr>
          <p:nvPr/>
        </p:nvPicPr>
        <p:blipFill>
          <a:blip r:embed="rId2"/>
          <a:stretch>
            <a:fillRect/>
          </a:stretch>
        </p:blipFill>
        <p:spPr>
          <a:xfrm>
            <a:off x="1706352" y="2112829"/>
            <a:ext cx="9559657" cy="6901378"/>
          </a:xfrm>
          <a:prstGeom prst="rect">
            <a:avLst/>
          </a:prstGeom>
        </p:spPr>
      </p:pic>
      <p:pic>
        <p:nvPicPr>
          <p:cNvPr id="15" name="Picture 14">
            <a:extLst>
              <a:ext uri="{FF2B5EF4-FFF2-40B4-BE49-F238E27FC236}">
                <a16:creationId xmlns:a16="http://schemas.microsoft.com/office/drawing/2014/main" id="{0BD87D81-FC15-A9A5-FA2D-554124B65FF2}"/>
              </a:ext>
            </a:extLst>
          </p:cNvPr>
          <p:cNvPicPr>
            <a:picLocks noChangeAspect="1"/>
          </p:cNvPicPr>
          <p:nvPr/>
        </p:nvPicPr>
        <p:blipFill>
          <a:blip r:embed="rId3"/>
          <a:stretch>
            <a:fillRect/>
          </a:stretch>
        </p:blipFill>
        <p:spPr>
          <a:xfrm>
            <a:off x="11258550" y="2451826"/>
            <a:ext cx="1100309" cy="356901"/>
          </a:xfrm>
          <a:prstGeom prst="rect">
            <a:avLst/>
          </a:prstGeom>
        </p:spPr>
      </p:pic>
      <p:pic>
        <p:nvPicPr>
          <p:cNvPr id="16" name="Picture 15">
            <a:extLst>
              <a:ext uri="{FF2B5EF4-FFF2-40B4-BE49-F238E27FC236}">
                <a16:creationId xmlns:a16="http://schemas.microsoft.com/office/drawing/2014/main" id="{6309DCD1-16C7-BEE1-D420-942C57EEA137}"/>
              </a:ext>
            </a:extLst>
          </p:cNvPr>
          <p:cNvPicPr>
            <a:picLocks noChangeAspect="1"/>
          </p:cNvPicPr>
          <p:nvPr/>
        </p:nvPicPr>
        <p:blipFill>
          <a:blip r:embed="rId4"/>
          <a:stretch>
            <a:fillRect/>
          </a:stretch>
        </p:blipFill>
        <p:spPr>
          <a:xfrm>
            <a:off x="11325226" y="3965098"/>
            <a:ext cx="1077127" cy="359999"/>
          </a:xfrm>
          <a:prstGeom prst="rect">
            <a:avLst/>
          </a:prstGeom>
        </p:spPr>
      </p:pic>
      <p:pic>
        <p:nvPicPr>
          <p:cNvPr id="17" name="Picture 16">
            <a:extLst>
              <a:ext uri="{FF2B5EF4-FFF2-40B4-BE49-F238E27FC236}">
                <a16:creationId xmlns:a16="http://schemas.microsoft.com/office/drawing/2014/main" id="{ED132040-34B9-E26D-C3B7-B945AC0F330F}"/>
              </a:ext>
            </a:extLst>
          </p:cNvPr>
          <p:cNvPicPr>
            <a:picLocks noChangeAspect="1"/>
          </p:cNvPicPr>
          <p:nvPr/>
        </p:nvPicPr>
        <p:blipFill>
          <a:blip r:embed="rId5"/>
          <a:stretch>
            <a:fillRect/>
          </a:stretch>
        </p:blipFill>
        <p:spPr>
          <a:xfrm>
            <a:off x="11387769" y="3135102"/>
            <a:ext cx="965812" cy="395000"/>
          </a:xfrm>
          <a:prstGeom prst="rect">
            <a:avLst/>
          </a:prstGeom>
        </p:spPr>
      </p:pic>
      <p:sp>
        <p:nvSpPr>
          <p:cNvPr id="6" name="Arrow: Left 5">
            <a:extLst>
              <a:ext uri="{FF2B5EF4-FFF2-40B4-BE49-F238E27FC236}">
                <a16:creationId xmlns:a16="http://schemas.microsoft.com/office/drawing/2014/main" id="{5E0B3A4D-D983-4105-20A7-A45A6D1AB8C7}"/>
              </a:ext>
            </a:extLst>
          </p:cNvPr>
          <p:cNvSpPr/>
          <p:nvPr/>
        </p:nvSpPr>
        <p:spPr>
          <a:xfrm rot="14100000">
            <a:off x="8217969" y="1810707"/>
            <a:ext cx="1212625" cy="581469"/>
          </a:xfrm>
          <a:prstGeom prst="leftArrow">
            <a:avLst/>
          </a:prstGeom>
          <a:solidFill>
            <a:schemeClr val="tx2">
              <a:lumMod val="75000"/>
            </a:schemeClr>
          </a:solidFill>
          <a:ln>
            <a:solidFill>
              <a:schemeClr val="tx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9467685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577F08-959A-ABB2-AB4E-7AE8B01D7793}"/>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6C57F16-AD1B-F3B6-B114-A007FE91014F}"/>
              </a:ext>
            </a:extLst>
          </p:cNvPr>
          <p:cNvSpPr>
            <a:spLocks noGrp="1"/>
          </p:cNvSpPr>
          <p:nvPr>
            <p:ph type="sldNum" idx="4294967295"/>
          </p:nvPr>
        </p:nvSpPr>
        <p:spPr>
          <a:xfrm>
            <a:off x="2286000" y="0"/>
            <a:ext cx="0" cy="0"/>
          </a:xfrm>
        </p:spPr>
        <p:txBody>
          <a:bodyPr/>
          <a:lstStyle/>
          <a:p>
            <a:pPr algn="r"/>
            <a:fld id="{00000000-1234-1234-1234-123412341234}" type="slidenum">
              <a:rPr lang="en" sz="1950"/>
              <a:pPr algn="r"/>
              <a:t>51</a:t>
            </a:fld>
            <a:endParaRPr lang="en" sz="1950"/>
          </a:p>
        </p:txBody>
      </p:sp>
      <p:sp>
        <p:nvSpPr>
          <p:cNvPr id="4" name="Rectangle 3">
            <a:extLst>
              <a:ext uri="{FF2B5EF4-FFF2-40B4-BE49-F238E27FC236}">
                <a16:creationId xmlns:a16="http://schemas.microsoft.com/office/drawing/2014/main" id="{547DAB99-C4EF-4393-26F1-9747DC72D2A3}"/>
              </a:ext>
            </a:extLst>
          </p:cNvPr>
          <p:cNvSpPr/>
          <p:nvPr/>
        </p:nvSpPr>
        <p:spPr>
          <a:xfrm>
            <a:off x="-207034" y="0"/>
            <a:ext cx="737937" cy="10287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 name="Content Placeholder 1">
            <a:extLst>
              <a:ext uri="{FF2B5EF4-FFF2-40B4-BE49-F238E27FC236}">
                <a16:creationId xmlns:a16="http://schemas.microsoft.com/office/drawing/2014/main" id="{5343C951-0DA4-2BEE-431B-C0821951836C}"/>
              </a:ext>
            </a:extLst>
          </p:cNvPr>
          <p:cNvSpPr txBox="1">
            <a:spLocks/>
          </p:cNvSpPr>
          <p:nvPr/>
        </p:nvSpPr>
        <p:spPr>
          <a:xfrm>
            <a:off x="1116146" y="824865"/>
            <a:ext cx="17063049" cy="8363379"/>
          </a:xfrm>
          <a:prstGeom prst="rect">
            <a:avLst/>
          </a:prstGeom>
        </p:spPr>
        <p:txBody>
          <a:bodyPr lIns="91440" tIns="45720" rIns="91440" bIns="45720" anchor="t"/>
          <a:lstStyle>
            <a:lvl1pPr marL="514350" indent="-514350" algn="l" defTabSz="685800" rtl="0" eaLnBrk="1" latinLnBrk="0" hangingPunct="1">
              <a:spcBef>
                <a:spcPct val="20000"/>
              </a:spcBef>
              <a:buFont typeface="Arial"/>
              <a:buChar char="•"/>
              <a:defRPr sz="4800" kern="1200">
                <a:solidFill>
                  <a:schemeClr val="tx1"/>
                </a:solidFill>
                <a:latin typeface="+mn-lt"/>
                <a:ea typeface="+mn-ea"/>
                <a:cs typeface="+mn-cs"/>
              </a:defRPr>
            </a:lvl1pPr>
            <a:lvl2pPr marL="1114425" indent="-428625" algn="l" defTabSz="685800" rtl="0" eaLnBrk="1" latinLnBrk="0" hangingPunct="1">
              <a:spcBef>
                <a:spcPct val="20000"/>
              </a:spcBef>
              <a:buFont typeface="Arial"/>
              <a:buChar char="–"/>
              <a:defRPr sz="4200" kern="1200">
                <a:solidFill>
                  <a:schemeClr val="tx1"/>
                </a:solidFill>
                <a:latin typeface="+mn-lt"/>
                <a:ea typeface="+mn-ea"/>
                <a:cs typeface="+mn-cs"/>
              </a:defRPr>
            </a:lvl2pPr>
            <a:lvl3pPr marL="1714500" indent="-342900" algn="l" defTabSz="685800" rtl="0" eaLnBrk="1" latinLnBrk="0" hangingPunct="1">
              <a:spcBef>
                <a:spcPct val="20000"/>
              </a:spcBef>
              <a:buFont typeface="Arial"/>
              <a:buChar char="•"/>
              <a:defRPr sz="3600" kern="1200">
                <a:solidFill>
                  <a:schemeClr val="tx1"/>
                </a:solidFill>
                <a:latin typeface="+mn-lt"/>
                <a:ea typeface="+mn-ea"/>
                <a:cs typeface="+mn-cs"/>
              </a:defRPr>
            </a:lvl3pPr>
            <a:lvl4pPr marL="2400300" indent="-342900" algn="l" defTabSz="685800" rtl="0" eaLnBrk="1" latinLnBrk="0" hangingPunct="1">
              <a:spcBef>
                <a:spcPct val="20000"/>
              </a:spcBef>
              <a:buFont typeface="Arial"/>
              <a:buChar char="–"/>
              <a:defRPr sz="3000" kern="1200">
                <a:solidFill>
                  <a:schemeClr val="tx1"/>
                </a:solidFill>
                <a:latin typeface="+mn-lt"/>
                <a:ea typeface="+mn-ea"/>
                <a:cs typeface="+mn-cs"/>
              </a:defRPr>
            </a:lvl4pPr>
            <a:lvl5pPr marL="3086100" indent="-342900" algn="l" defTabSz="685800" rtl="0" eaLnBrk="1" latinLnBrk="0" hangingPunct="1">
              <a:spcBef>
                <a:spcPct val="20000"/>
              </a:spcBef>
              <a:buFont typeface="Arial"/>
              <a:buChar char="»"/>
              <a:defRPr sz="3000" kern="1200">
                <a:solidFill>
                  <a:schemeClr val="tx1"/>
                </a:solidFill>
                <a:latin typeface="+mn-lt"/>
                <a:ea typeface="+mn-ea"/>
                <a:cs typeface="+mn-cs"/>
              </a:defRPr>
            </a:lvl5pPr>
            <a:lvl6pPr marL="3771900" indent="-342900" algn="l" defTabSz="685800" rtl="0" eaLnBrk="1" latinLnBrk="0" hangingPunct="1">
              <a:spcBef>
                <a:spcPct val="20000"/>
              </a:spcBef>
              <a:buFont typeface="Arial"/>
              <a:buChar char="•"/>
              <a:defRPr sz="3000" kern="1200">
                <a:solidFill>
                  <a:schemeClr val="tx1"/>
                </a:solidFill>
                <a:latin typeface="+mn-lt"/>
                <a:ea typeface="+mn-ea"/>
                <a:cs typeface="+mn-cs"/>
              </a:defRPr>
            </a:lvl6pPr>
            <a:lvl7pPr marL="4457700" indent="-342900" algn="l" defTabSz="685800" rtl="0" eaLnBrk="1" latinLnBrk="0" hangingPunct="1">
              <a:spcBef>
                <a:spcPct val="20000"/>
              </a:spcBef>
              <a:buFont typeface="Arial"/>
              <a:buChar char="•"/>
              <a:defRPr sz="3000" kern="1200">
                <a:solidFill>
                  <a:schemeClr val="tx1"/>
                </a:solidFill>
                <a:latin typeface="+mn-lt"/>
                <a:ea typeface="+mn-ea"/>
                <a:cs typeface="+mn-cs"/>
              </a:defRPr>
            </a:lvl7pPr>
            <a:lvl8pPr marL="5143500" indent="-342900" algn="l" defTabSz="685800" rtl="0" eaLnBrk="1" latinLnBrk="0" hangingPunct="1">
              <a:spcBef>
                <a:spcPct val="20000"/>
              </a:spcBef>
              <a:buFont typeface="Arial"/>
              <a:buChar char="•"/>
              <a:defRPr sz="3000" kern="1200">
                <a:solidFill>
                  <a:schemeClr val="tx1"/>
                </a:solidFill>
                <a:latin typeface="+mn-lt"/>
                <a:ea typeface="+mn-ea"/>
                <a:cs typeface="+mn-cs"/>
              </a:defRPr>
            </a:lvl8pPr>
            <a:lvl9pPr marL="5829300" indent="-342900" algn="l" defTabSz="685800" rtl="0" eaLnBrk="1" latinLnBrk="0" hangingPunct="1">
              <a:spcBef>
                <a:spcPct val="20000"/>
              </a:spcBef>
              <a:buFont typeface="Arial"/>
              <a:buChar char="•"/>
              <a:defRPr sz="3000" kern="1200">
                <a:solidFill>
                  <a:schemeClr val="tx1"/>
                </a:solidFill>
                <a:latin typeface="+mn-lt"/>
                <a:ea typeface="+mn-ea"/>
                <a:cs typeface="+mn-cs"/>
              </a:defRPr>
            </a:lvl9pPr>
          </a:lstStyle>
          <a:p>
            <a:pPr marL="0" indent="0" algn="ctr">
              <a:buNone/>
            </a:pPr>
            <a:r>
              <a:rPr lang="en-US" sz="3600" b="1">
                <a:ea typeface="Calibri"/>
                <a:cs typeface="Calibri"/>
              </a:rPr>
              <a:t>Out of the Box – Power BI Forecasting</a:t>
            </a:r>
          </a:p>
          <a:p>
            <a:pPr marL="0" indent="0" algn="ctr">
              <a:buNone/>
            </a:pPr>
            <a:endParaRPr lang="en-US" sz="2000">
              <a:ea typeface="Calibri"/>
              <a:cs typeface="Calibri"/>
            </a:endParaRPr>
          </a:p>
          <a:p>
            <a:endParaRPr lang="en-US" sz="2400" b="1" u="sng">
              <a:ea typeface="Calibri"/>
              <a:cs typeface="Calibri"/>
            </a:endParaRPr>
          </a:p>
          <a:p>
            <a:pPr marL="0" indent="0">
              <a:buNone/>
            </a:pPr>
            <a:endParaRPr lang="en-US" sz="3200" u="sng">
              <a:ea typeface="Calibri"/>
              <a:cs typeface="Calibri"/>
            </a:endParaRPr>
          </a:p>
          <a:p>
            <a:pPr marL="0" indent="0">
              <a:buNone/>
            </a:pPr>
            <a:endParaRPr lang="en-US" sz="2800" b="1">
              <a:ea typeface="Calibri"/>
              <a:cs typeface="Calibri"/>
            </a:endParaRPr>
          </a:p>
        </p:txBody>
      </p:sp>
      <p:sp>
        <p:nvSpPr>
          <p:cNvPr id="9" name="TextBox 8">
            <a:extLst>
              <a:ext uri="{FF2B5EF4-FFF2-40B4-BE49-F238E27FC236}">
                <a16:creationId xmlns:a16="http://schemas.microsoft.com/office/drawing/2014/main" id="{1619CD75-0339-4644-C1F1-486C24C17EF0}"/>
              </a:ext>
            </a:extLst>
          </p:cNvPr>
          <p:cNvSpPr txBox="1"/>
          <p:nvPr/>
        </p:nvSpPr>
        <p:spPr>
          <a:xfrm>
            <a:off x="11260675" y="1440298"/>
            <a:ext cx="6562567" cy="65710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en-US" sz="3200" b="1" u="sng">
                <a:ea typeface="Calibri"/>
                <a:cs typeface="Calibri"/>
              </a:rPr>
              <a:t>Key</a:t>
            </a:r>
            <a:r>
              <a:rPr lang="en-US" sz="2800" b="1">
                <a:ea typeface="Calibri"/>
                <a:cs typeface="Calibri"/>
              </a:rPr>
              <a:t>:</a:t>
            </a:r>
            <a:endParaRPr lang="en-US" sz="2800" b="1"/>
          </a:p>
          <a:p>
            <a:pPr lvl="1"/>
            <a:r>
              <a:rPr lang="en-US" sz="3200">
                <a:ea typeface="Calibri"/>
                <a:cs typeface="Calibri"/>
              </a:rPr>
              <a:t>     Blue line – Average </a:t>
            </a:r>
          </a:p>
          <a:p>
            <a:pPr lvl="1"/>
            <a:r>
              <a:rPr lang="en-US" sz="3200">
                <a:ea typeface="Calibri"/>
                <a:cs typeface="Calibri"/>
              </a:rPr>
              <a:t>     Black line – Trend </a:t>
            </a:r>
          </a:p>
          <a:p>
            <a:pPr lvl="1"/>
            <a:r>
              <a:rPr lang="en-US" sz="3200">
                <a:ea typeface="Calibri"/>
                <a:cs typeface="Calibri"/>
              </a:rPr>
              <a:t>     Grey area - Forecast</a:t>
            </a:r>
          </a:p>
          <a:p>
            <a:pPr lvl="1">
              <a:lnSpc>
                <a:spcPct val="150000"/>
              </a:lnSpc>
            </a:pPr>
            <a:endParaRPr lang="en-US" sz="3200">
              <a:ea typeface="Calibri"/>
              <a:cs typeface="Calibri"/>
            </a:endParaRPr>
          </a:p>
          <a:p>
            <a:pPr marL="514350" indent="-514350">
              <a:lnSpc>
                <a:spcPct val="150000"/>
              </a:lnSpc>
              <a:buFont typeface="Arial"/>
              <a:buChar char="•"/>
            </a:pPr>
            <a:r>
              <a:rPr lang="en-US" sz="3200">
                <a:ea typeface="Calibri"/>
                <a:cs typeface="Calibri"/>
              </a:rPr>
              <a:t>Expect peaks </a:t>
            </a:r>
            <a:r>
              <a:rPr lang="en-US" sz="2800">
                <a:ea typeface="Calibri"/>
                <a:cs typeface="Calibri"/>
              </a:rPr>
              <a:t>Oct '25 Jan '26 April '26</a:t>
            </a:r>
            <a:endParaRPr lang="en-US"/>
          </a:p>
          <a:p>
            <a:pPr marL="514350" indent="-514350">
              <a:lnSpc>
                <a:spcPct val="150000"/>
              </a:lnSpc>
              <a:buFont typeface="Arial"/>
              <a:buChar char="•"/>
            </a:pPr>
            <a:r>
              <a:rPr lang="en-US" sz="3000">
                <a:ea typeface="Calibri"/>
                <a:cs typeface="Calibri"/>
              </a:rPr>
              <a:t>Expect dips </a:t>
            </a:r>
            <a:r>
              <a:rPr lang="en-US" sz="2400">
                <a:highlight>
                  <a:srgbClr val="FFFF00"/>
                </a:highlight>
                <a:ea typeface="Calibri"/>
                <a:cs typeface="Calibri"/>
              </a:rPr>
              <a:t>Sept '25</a:t>
            </a:r>
            <a:r>
              <a:rPr lang="en-US" sz="2400">
                <a:ea typeface="Calibri"/>
                <a:cs typeface="Calibri"/>
              </a:rPr>
              <a:t> Dec '25 Mar '26 Jun '26</a:t>
            </a:r>
          </a:p>
          <a:p>
            <a:pPr marL="514350" indent="-514350">
              <a:lnSpc>
                <a:spcPct val="150000"/>
              </a:lnSpc>
              <a:buFont typeface="Arial"/>
              <a:buChar char="•"/>
            </a:pPr>
            <a:r>
              <a:rPr lang="en-US" sz="3200">
                <a:highlight>
                  <a:srgbClr val="FFFF00"/>
                </a:highlight>
                <a:ea typeface="Calibri"/>
                <a:cs typeface="Calibri"/>
              </a:rPr>
              <a:t>Trend is positive</a:t>
            </a:r>
            <a:endParaRPr lang="en-US" sz="2400">
              <a:ea typeface="Calibri"/>
              <a:cs typeface="Calibri"/>
            </a:endParaRPr>
          </a:p>
          <a:p>
            <a:pPr marL="514350" indent="-514350">
              <a:buFont typeface="Arial"/>
              <a:buChar char="•"/>
            </a:pPr>
            <a:endParaRPr lang="en-US" sz="3200">
              <a:ea typeface="Calibri"/>
              <a:cs typeface="Calibri"/>
            </a:endParaRPr>
          </a:p>
          <a:p>
            <a:pPr marL="514350" indent="-514350">
              <a:buFont typeface="Arial"/>
              <a:buChar char="•"/>
            </a:pPr>
            <a:endParaRPr lang="en-US" sz="2800">
              <a:ea typeface="Calibri"/>
              <a:cs typeface="Calibri"/>
            </a:endParaRPr>
          </a:p>
          <a:p>
            <a:endParaRPr lang="en-US" sz="2800">
              <a:ea typeface="Calibri"/>
              <a:cs typeface="Calibri"/>
            </a:endParaRPr>
          </a:p>
        </p:txBody>
      </p:sp>
      <p:sp>
        <p:nvSpPr>
          <p:cNvPr id="7" name="TextBox 6">
            <a:extLst>
              <a:ext uri="{FF2B5EF4-FFF2-40B4-BE49-F238E27FC236}">
                <a16:creationId xmlns:a16="http://schemas.microsoft.com/office/drawing/2014/main" id="{7D606AC9-914C-56F5-3E0A-2117B0C85C37}"/>
              </a:ext>
            </a:extLst>
          </p:cNvPr>
          <p:cNvSpPr txBox="1"/>
          <p:nvPr/>
        </p:nvSpPr>
        <p:spPr>
          <a:xfrm>
            <a:off x="1112478" y="9180870"/>
            <a:ext cx="15833674" cy="584775"/>
          </a:xfrm>
          <a:prstGeom prst="rect">
            <a:avLst/>
          </a:prstGeom>
          <a:noFill/>
        </p:spPr>
        <p:txBody>
          <a:bodyPr wrap="square" lIns="91440" tIns="45720" rIns="91440" bIns="45720" rtlCol="0" anchor="t">
            <a:spAutoFit/>
          </a:bodyPr>
          <a:lstStyle/>
          <a:p>
            <a:r>
              <a:rPr lang="en-US" sz="3200">
                <a:solidFill>
                  <a:srgbClr val="C00000"/>
                </a:solidFill>
                <a:ea typeface="Calibri"/>
                <a:cs typeface="Calibri"/>
              </a:rPr>
              <a:t>Collin Aerospace is trending positive sales growth – forecasting a dip for this month</a:t>
            </a:r>
          </a:p>
        </p:txBody>
      </p:sp>
      <p:pic>
        <p:nvPicPr>
          <p:cNvPr id="15" name="Picture 14">
            <a:extLst>
              <a:ext uri="{FF2B5EF4-FFF2-40B4-BE49-F238E27FC236}">
                <a16:creationId xmlns:a16="http://schemas.microsoft.com/office/drawing/2014/main" id="{4DC53F64-AA53-4253-5061-7821D23E764E}"/>
              </a:ext>
            </a:extLst>
          </p:cNvPr>
          <p:cNvPicPr>
            <a:picLocks noChangeAspect="1"/>
          </p:cNvPicPr>
          <p:nvPr/>
        </p:nvPicPr>
        <p:blipFill>
          <a:blip r:embed="rId2"/>
          <a:stretch>
            <a:fillRect/>
          </a:stretch>
        </p:blipFill>
        <p:spPr>
          <a:xfrm>
            <a:off x="11327405" y="2217718"/>
            <a:ext cx="1100309" cy="356901"/>
          </a:xfrm>
          <a:prstGeom prst="rect">
            <a:avLst/>
          </a:prstGeom>
        </p:spPr>
      </p:pic>
      <p:pic>
        <p:nvPicPr>
          <p:cNvPr id="16" name="Picture 15">
            <a:extLst>
              <a:ext uri="{FF2B5EF4-FFF2-40B4-BE49-F238E27FC236}">
                <a16:creationId xmlns:a16="http://schemas.microsoft.com/office/drawing/2014/main" id="{31578DC4-31C2-0965-C358-32381766A0B6}"/>
              </a:ext>
            </a:extLst>
          </p:cNvPr>
          <p:cNvPicPr>
            <a:picLocks noChangeAspect="1"/>
          </p:cNvPicPr>
          <p:nvPr/>
        </p:nvPicPr>
        <p:blipFill>
          <a:blip r:embed="rId3"/>
          <a:stretch>
            <a:fillRect/>
          </a:stretch>
        </p:blipFill>
        <p:spPr>
          <a:xfrm>
            <a:off x="11394081" y="3249002"/>
            <a:ext cx="1077127" cy="359999"/>
          </a:xfrm>
          <a:prstGeom prst="rect">
            <a:avLst/>
          </a:prstGeom>
        </p:spPr>
      </p:pic>
      <p:pic>
        <p:nvPicPr>
          <p:cNvPr id="17" name="Picture 16">
            <a:extLst>
              <a:ext uri="{FF2B5EF4-FFF2-40B4-BE49-F238E27FC236}">
                <a16:creationId xmlns:a16="http://schemas.microsoft.com/office/drawing/2014/main" id="{20D1D5FD-D823-FFC5-3AFF-EFC7D497C2B8}"/>
              </a:ext>
            </a:extLst>
          </p:cNvPr>
          <p:cNvPicPr>
            <a:picLocks noChangeAspect="1"/>
          </p:cNvPicPr>
          <p:nvPr/>
        </p:nvPicPr>
        <p:blipFill>
          <a:blip r:embed="rId4"/>
          <a:stretch>
            <a:fillRect/>
          </a:stretch>
        </p:blipFill>
        <p:spPr>
          <a:xfrm>
            <a:off x="11456624" y="2749512"/>
            <a:ext cx="965812" cy="395000"/>
          </a:xfrm>
          <a:prstGeom prst="rect">
            <a:avLst/>
          </a:prstGeom>
        </p:spPr>
      </p:pic>
      <p:pic>
        <p:nvPicPr>
          <p:cNvPr id="8" name="Picture 7" descr="A graph with blue lines and black lines&#10;&#10;AI-generated content may be incorrect.">
            <a:extLst>
              <a:ext uri="{FF2B5EF4-FFF2-40B4-BE49-F238E27FC236}">
                <a16:creationId xmlns:a16="http://schemas.microsoft.com/office/drawing/2014/main" id="{59CDFA0C-3736-0935-9946-36D1B6451BAF}"/>
              </a:ext>
            </a:extLst>
          </p:cNvPr>
          <p:cNvPicPr>
            <a:picLocks noChangeAspect="1"/>
          </p:cNvPicPr>
          <p:nvPr/>
        </p:nvPicPr>
        <p:blipFill>
          <a:blip r:embed="rId5"/>
          <a:stretch>
            <a:fillRect/>
          </a:stretch>
        </p:blipFill>
        <p:spPr>
          <a:xfrm>
            <a:off x="861037" y="1315139"/>
            <a:ext cx="10258769" cy="7257361"/>
          </a:xfrm>
          <a:prstGeom prst="rect">
            <a:avLst/>
          </a:prstGeom>
        </p:spPr>
      </p:pic>
      <p:sp>
        <p:nvSpPr>
          <p:cNvPr id="6" name="Arrow: Left 5">
            <a:extLst>
              <a:ext uri="{FF2B5EF4-FFF2-40B4-BE49-F238E27FC236}">
                <a16:creationId xmlns:a16="http://schemas.microsoft.com/office/drawing/2014/main" id="{40D9CC32-E33A-DC2E-C965-1D2A2BC8A901}"/>
              </a:ext>
            </a:extLst>
          </p:cNvPr>
          <p:cNvSpPr/>
          <p:nvPr/>
        </p:nvSpPr>
        <p:spPr>
          <a:xfrm rot="7860000">
            <a:off x="7915006" y="6065972"/>
            <a:ext cx="1212625" cy="581469"/>
          </a:xfrm>
          <a:prstGeom prst="leftArrow">
            <a:avLst/>
          </a:prstGeom>
          <a:solidFill>
            <a:schemeClr val="tx2">
              <a:lumMod val="75000"/>
            </a:schemeClr>
          </a:solidFill>
          <a:ln>
            <a:solidFill>
              <a:schemeClr val="tx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6412104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B429C6-1F9C-6E14-2209-EED0805A11F4}"/>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E023E3B-FD18-1F42-C319-BF122536642A}"/>
              </a:ext>
            </a:extLst>
          </p:cNvPr>
          <p:cNvSpPr>
            <a:spLocks noGrp="1"/>
          </p:cNvSpPr>
          <p:nvPr>
            <p:ph type="sldNum" idx="4294967295"/>
          </p:nvPr>
        </p:nvSpPr>
        <p:spPr>
          <a:xfrm>
            <a:off x="2286000" y="0"/>
            <a:ext cx="0" cy="0"/>
          </a:xfrm>
        </p:spPr>
        <p:txBody>
          <a:bodyPr/>
          <a:lstStyle/>
          <a:p>
            <a:pPr algn="r"/>
            <a:fld id="{00000000-1234-1234-1234-123412341234}" type="slidenum">
              <a:rPr lang="en" sz="1950"/>
              <a:pPr algn="r"/>
              <a:t>52</a:t>
            </a:fld>
            <a:endParaRPr lang="en" sz="1950"/>
          </a:p>
        </p:txBody>
      </p:sp>
      <p:sp>
        <p:nvSpPr>
          <p:cNvPr id="4" name="Rectangle 3">
            <a:extLst>
              <a:ext uri="{FF2B5EF4-FFF2-40B4-BE49-F238E27FC236}">
                <a16:creationId xmlns:a16="http://schemas.microsoft.com/office/drawing/2014/main" id="{9D0C1515-517B-C346-3CCA-5C39728D040E}"/>
              </a:ext>
            </a:extLst>
          </p:cNvPr>
          <p:cNvSpPr/>
          <p:nvPr/>
        </p:nvSpPr>
        <p:spPr>
          <a:xfrm>
            <a:off x="-207034" y="0"/>
            <a:ext cx="737937" cy="10287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 name="Content Placeholder 1">
            <a:extLst>
              <a:ext uri="{FF2B5EF4-FFF2-40B4-BE49-F238E27FC236}">
                <a16:creationId xmlns:a16="http://schemas.microsoft.com/office/drawing/2014/main" id="{6447531D-9FE9-FAE2-D221-C75E342A5408}"/>
              </a:ext>
            </a:extLst>
          </p:cNvPr>
          <p:cNvSpPr txBox="1">
            <a:spLocks/>
          </p:cNvSpPr>
          <p:nvPr/>
        </p:nvSpPr>
        <p:spPr>
          <a:xfrm>
            <a:off x="1116146" y="824865"/>
            <a:ext cx="17063049" cy="8363379"/>
          </a:xfrm>
          <a:prstGeom prst="rect">
            <a:avLst/>
          </a:prstGeom>
        </p:spPr>
        <p:txBody>
          <a:bodyPr lIns="91440" tIns="45720" rIns="91440" bIns="45720" anchor="t"/>
          <a:lstStyle>
            <a:lvl1pPr marL="514350" indent="-514350" algn="l" defTabSz="685800" rtl="0" eaLnBrk="1" latinLnBrk="0" hangingPunct="1">
              <a:spcBef>
                <a:spcPct val="20000"/>
              </a:spcBef>
              <a:buFont typeface="Arial"/>
              <a:buChar char="•"/>
              <a:defRPr sz="4800" kern="1200">
                <a:solidFill>
                  <a:schemeClr val="tx1"/>
                </a:solidFill>
                <a:latin typeface="+mn-lt"/>
                <a:ea typeface="+mn-ea"/>
                <a:cs typeface="+mn-cs"/>
              </a:defRPr>
            </a:lvl1pPr>
            <a:lvl2pPr marL="1114425" indent="-428625" algn="l" defTabSz="685800" rtl="0" eaLnBrk="1" latinLnBrk="0" hangingPunct="1">
              <a:spcBef>
                <a:spcPct val="20000"/>
              </a:spcBef>
              <a:buFont typeface="Arial"/>
              <a:buChar char="–"/>
              <a:defRPr sz="4200" kern="1200">
                <a:solidFill>
                  <a:schemeClr val="tx1"/>
                </a:solidFill>
                <a:latin typeface="+mn-lt"/>
                <a:ea typeface="+mn-ea"/>
                <a:cs typeface="+mn-cs"/>
              </a:defRPr>
            </a:lvl2pPr>
            <a:lvl3pPr marL="1714500" indent="-342900" algn="l" defTabSz="685800" rtl="0" eaLnBrk="1" latinLnBrk="0" hangingPunct="1">
              <a:spcBef>
                <a:spcPct val="20000"/>
              </a:spcBef>
              <a:buFont typeface="Arial"/>
              <a:buChar char="•"/>
              <a:defRPr sz="3600" kern="1200">
                <a:solidFill>
                  <a:schemeClr val="tx1"/>
                </a:solidFill>
                <a:latin typeface="+mn-lt"/>
                <a:ea typeface="+mn-ea"/>
                <a:cs typeface="+mn-cs"/>
              </a:defRPr>
            </a:lvl3pPr>
            <a:lvl4pPr marL="2400300" indent="-342900" algn="l" defTabSz="685800" rtl="0" eaLnBrk="1" latinLnBrk="0" hangingPunct="1">
              <a:spcBef>
                <a:spcPct val="20000"/>
              </a:spcBef>
              <a:buFont typeface="Arial"/>
              <a:buChar char="–"/>
              <a:defRPr sz="3000" kern="1200">
                <a:solidFill>
                  <a:schemeClr val="tx1"/>
                </a:solidFill>
                <a:latin typeface="+mn-lt"/>
                <a:ea typeface="+mn-ea"/>
                <a:cs typeface="+mn-cs"/>
              </a:defRPr>
            </a:lvl4pPr>
            <a:lvl5pPr marL="3086100" indent="-342900" algn="l" defTabSz="685800" rtl="0" eaLnBrk="1" latinLnBrk="0" hangingPunct="1">
              <a:spcBef>
                <a:spcPct val="20000"/>
              </a:spcBef>
              <a:buFont typeface="Arial"/>
              <a:buChar char="»"/>
              <a:defRPr sz="3000" kern="1200">
                <a:solidFill>
                  <a:schemeClr val="tx1"/>
                </a:solidFill>
                <a:latin typeface="+mn-lt"/>
                <a:ea typeface="+mn-ea"/>
                <a:cs typeface="+mn-cs"/>
              </a:defRPr>
            </a:lvl5pPr>
            <a:lvl6pPr marL="3771900" indent="-342900" algn="l" defTabSz="685800" rtl="0" eaLnBrk="1" latinLnBrk="0" hangingPunct="1">
              <a:spcBef>
                <a:spcPct val="20000"/>
              </a:spcBef>
              <a:buFont typeface="Arial"/>
              <a:buChar char="•"/>
              <a:defRPr sz="3000" kern="1200">
                <a:solidFill>
                  <a:schemeClr val="tx1"/>
                </a:solidFill>
                <a:latin typeface="+mn-lt"/>
                <a:ea typeface="+mn-ea"/>
                <a:cs typeface="+mn-cs"/>
              </a:defRPr>
            </a:lvl6pPr>
            <a:lvl7pPr marL="4457700" indent="-342900" algn="l" defTabSz="685800" rtl="0" eaLnBrk="1" latinLnBrk="0" hangingPunct="1">
              <a:spcBef>
                <a:spcPct val="20000"/>
              </a:spcBef>
              <a:buFont typeface="Arial"/>
              <a:buChar char="•"/>
              <a:defRPr sz="3000" kern="1200">
                <a:solidFill>
                  <a:schemeClr val="tx1"/>
                </a:solidFill>
                <a:latin typeface="+mn-lt"/>
                <a:ea typeface="+mn-ea"/>
                <a:cs typeface="+mn-cs"/>
              </a:defRPr>
            </a:lvl7pPr>
            <a:lvl8pPr marL="5143500" indent="-342900" algn="l" defTabSz="685800" rtl="0" eaLnBrk="1" latinLnBrk="0" hangingPunct="1">
              <a:spcBef>
                <a:spcPct val="20000"/>
              </a:spcBef>
              <a:buFont typeface="Arial"/>
              <a:buChar char="•"/>
              <a:defRPr sz="3000" kern="1200">
                <a:solidFill>
                  <a:schemeClr val="tx1"/>
                </a:solidFill>
                <a:latin typeface="+mn-lt"/>
                <a:ea typeface="+mn-ea"/>
                <a:cs typeface="+mn-cs"/>
              </a:defRPr>
            </a:lvl8pPr>
            <a:lvl9pPr marL="5829300" indent="-342900" algn="l" defTabSz="685800" rtl="0" eaLnBrk="1" latinLnBrk="0" hangingPunct="1">
              <a:spcBef>
                <a:spcPct val="20000"/>
              </a:spcBef>
              <a:buFont typeface="Arial"/>
              <a:buChar char="•"/>
              <a:defRPr sz="3000" kern="1200">
                <a:solidFill>
                  <a:schemeClr val="tx1"/>
                </a:solidFill>
                <a:latin typeface="+mn-lt"/>
                <a:ea typeface="+mn-ea"/>
                <a:cs typeface="+mn-cs"/>
              </a:defRPr>
            </a:lvl9pPr>
          </a:lstStyle>
          <a:p>
            <a:pPr marL="0" indent="0" algn="ctr">
              <a:buNone/>
            </a:pPr>
            <a:r>
              <a:rPr lang="en-US" sz="3600" b="1">
                <a:ea typeface="Calibri"/>
                <a:cs typeface="Calibri"/>
              </a:rPr>
              <a:t>Out of the Box – Power BI Forecasting</a:t>
            </a:r>
          </a:p>
          <a:p>
            <a:pPr marL="0" indent="0" algn="ctr">
              <a:buNone/>
            </a:pPr>
            <a:endParaRPr lang="en-US" sz="2000">
              <a:ea typeface="Calibri"/>
              <a:cs typeface="Calibri"/>
            </a:endParaRPr>
          </a:p>
          <a:p>
            <a:endParaRPr lang="en-US" sz="2400" b="1" u="sng">
              <a:ea typeface="Calibri"/>
              <a:cs typeface="Calibri"/>
            </a:endParaRPr>
          </a:p>
          <a:p>
            <a:pPr marL="0" indent="0">
              <a:buNone/>
            </a:pPr>
            <a:endParaRPr lang="en-US" sz="3200" u="sng">
              <a:ea typeface="Calibri"/>
              <a:cs typeface="Calibri"/>
            </a:endParaRPr>
          </a:p>
          <a:p>
            <a:pPr marL="0" indent="0">
              <a:buNone/>
            </a:pPr>
            <a:endParaRPr lang="en-US" sz="2800" b="1">
              <a:ea typeface="Calibri"/>
              <a:cs typeface="Calibri"/>
            </a:endParaRPr>
          </a:p>
        </p:txBody>
      </p:sp>
      <p:sp>
        <p:nvSpPr>
          <p:cNvPr id="9" name="TextBox 8">
            <a:extLst>
              <a:ext uri="{FF2B5EF4-FFF2-40B4-BE49-F238E27FC236}">
                <a16:creationId xmlns:a16="http://schemas.microsoft.com/office/drawing/2014/main" id="{181AE6BE-B7C8-41C2-A0E0-43CE357D5829}"/>
              </a:ext>
            </a:extLst>
          </p:cNvPr>
          <p:cNvSpPr txBox="1"/>
          <p:nvPr/>
        </p:nvSpPr>
        <p:spPr>
          <a:xfrm>
            <a:off x="11260675" y="1440298"/>
            <a:ext cx="6562567" cy="58785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en-US" sz="3200" b="1" u="sng">
                <a:ea typeface="Calibri"/>
                <a:cs typeface="Calibri"/>
              </a:rPr>
              <a:t>Key</a:t>
            </a:r>
            <a:r>
              <a:rPr lang="en-US" sz="2800" b="1">
                <a:ea typeface="Calibri"/>
                <a:cs typeface="Calibri"/>
              </a:rPr>
              <a:t>:</a:t>
            </a:r>
            <a:endParaRPr lang="en-US" sz="2800" b="1"/>
          </a:p>
          <a:p>
            <a:pPr lvl="1"/>
            <a:r>
              <a:rPr lang="en-US" sz="3200">
                <a:ea typeface="Calibri"/>
                <a:cs typeface="Calibri"/>
              </a:rPr>
              <a:t>     Blue line – Average </a:t>
            </a:r>
          </a:p>
          <a:p>
            <a:pPr lvl="1"/>
            <a:r>
              <a:rPr lang="en-US" sz="3200">
                <a:ea typeface="Calibri"/>
                <a:cs typeface="Calibri"/>
              </a:rPr>
              <a:t>     Black line – Trend </a:t>
            </a:r>
          </a:p>
          <a:p>
            <a:pPr lvl="1"/>
            <a:r>
              <a:rPr lang="en-US" sz="3200">
                <a:ea typeface="Calibri"/>
                <a:cs typeface="Calibri"/>
              </a:rPr>
              <a:t>     Grey area - Forecast</a:t>
            </a:r>
          </a:p>
          <a:p>
            <a:pPr lvl="1">
              <a:lnSpc>
                <a:spcPct val="150000"/>
              </a:lnSpc>
            </a:pPr>
            <a:endParaRPr lang="en-US" sz="3200">
              <a:ea typeface="Calibri"/>
              <a:cs typeface="Calibri"/>
            </a:endParaRPr>
          </a:p>
          <a:p>
            <a:pPr marL="514350" indent="-514350">
              <a:lnSpc>
                <a:spcPct val="150000"/>
              </a:lnSpc>
              <a:buFont typeface="Arial"/>
              <a:buChar char="•"/>
            </a:pPr>
            <a:r>
              <a:rPr lang="en-US" sz="3200">
                <a:highlight>
                  <a:srgbClr val="FFFF00"/>
                </a:highlight>
                <a:ea typeface="Calibri"/>
                <a:cs typeface="Calibri"/>
              </a:rPr>
              <a:t>Flat forecast</a:t>
            </a:r>
            <a:r>
              <a:rPr lang="en-US" sz="3200">
                <a:ea typeface="Calibri"/>
                <a:cs typeface="Calibri"/>
              </a:rPr>
              <a:t> just below the average</a:t>
            </a:r>
          </a:p>
          <a:p>
            <a:pPr marL="514350" indent="-514350">
              <a:lnSpc>
                <a:spcPct val="150000"/>
              </a:lnSpc>
              <a:buFont typeface="Arial"/>
              <a:buChar char="•"/>
            </a:pPr>
            <a:r>
              <a:rPr lang="en-US" sz="3200">
                <a:ea typeface="Calibri"/>
                <a:cs typeface="Calibri"/>
              </a:rPr>
              <a:t>Trend is negative</a:t>
            </a:r>
            <a:endParaRPr lang="en-US" sz="2400">
              <a:ea typeface="Calibri"/>
              <a:cs typeface="Calibri"/>
            </a:endParaRPr>
          </a:p>
          <a:p>
            <a:pPr marL="514350" indent="-514350">
              <a:buFont typeface="Arial"/>
              <a:buChar char="•"/>
            </a:pPr>
            <a:endParaRPr lang="en-US" sz="3200">
              <a:ea typeface="Calibri"/>
              <a:cs typeface="Calibri"/>
            </a:endParaRPr>
          </a:p>
          <a:p>
            <a:pPr marL="514350" indent="-514350">
              <a:buFont typeface="Arial"/>
              <a:buChar char="•"/>
            </a:pPr>
            <a:endParaRPr lang="en-US" sz="2800">
              <a:ea typeface="Calibri"/>
              <a:cs typeface="Calibri"/>
            </a:endParaRPr>
          </a:p>
          <a:p>
            <a:endParaRPr lang="en-US" sz="2800">
              <a:ea typeface="Calibri"/>
              <a:cs typeface="Calibri"/>
            </a:endParaRPr>
          </a:p>
        </p:txBody>
      </p:sp>
      <p:sp>
        <p:nvSpPr>
          <p:cNvPr id="7" name="TextBox 6">
            <a:extLst>
              <a:ext uri="{FF2B5EF4-FFF2-40B4-BE49-F238E27FC236}">
                <a16:creationId xmlns:a16="http://schemas.microsoft.com/office/drawing/2014/main" id="{B5E7F9A2-715C-90C9-7716-8CFECB833958}"/>
              </a:ext>
            </a:extLst>
          </p:cNvPr>
          <p:cNvSpPr txBox="1"/>
          <p:nvPr/>
        </p:nvSpPr>
        <p:spPr>
          <a:xfrm>
            <a:off x="1112478" y="9180870"/>
            <a:ext cx="15833674" cy="584775"/>
          </a:xfrm>
          <a:prstGeom prst="rect">
            <a:avLst/>
          </a:prstGeom>
          <a:noFill/>
        </p:spPr>
        <p:txBody>
          <a:bodyPr wrap="square" lIns="91440" tIns="45720" rIns="91440" bIns="45720" rtlCol="0" anchor="t">
            <a:spAutoFit/>
          </a:bodyPr>
          <a:lstStyle/>
          <a:p>
            <a:r>
              <a:rPr lang="en-US" sz="3200">
                <a:solidFill>
                  <a:srgbClr val="C00000"/>
                </a:solidFill>
                <a:ea typeface="Calibri"/>
                <a:cs typeface="Calibri"/>
              </a:rPr>
              <a:t>Emerson forecasting .23M Sept '25 – June '26</a:t>
            </a:r>
          </a:p>
        </p:txBody>
      </p:sp>
      <p:pic>
        <p:nvPicPr>
          <p:cNvPr id="15" name="Picture 14">
            <a:extLst>
              <a:ext uri="{FF2B5EF4-FFF2-40B4-BE49-F238E27FC236}">
                <a16:creationId xmlns:a16="http://schemas.microsoft.com/office/drawing/2014/main" id="{B0DBC62E-5855-2B54-7CAE-AA62CD315312}"/>
              </a:ext>
            </a:extLst>
          </p:cNvPr>
          <p:cNvPicPr>
            <a:picLocks noChangeAspect="1"/>
          </p:cNvPicPr>
          <p:nvPr/>
        </p:nvPicPr>
        <p:blipFill>
          <a:blip r:embed="rId2"/>
          <a:stretch>
            <a:fillRect/>
          </a:stretch>
        </p:blipFill>
        <p:spPr>
          <a:xfrm>
            <a:off x="11327405" y="2217718"/>
            <a:ext cx="1100309" cy="356901"/>
          </a:xfrm>
          <a:prstGeom prst="rect">
            <a:avLst/>
          </a:prstGeom>
        </p:spPr>
      </p:pic>
      <p:pic>
        <p:nvPicPr>
          <p:cNvPr id="16" name="Picture 15">
            <a:extLst>
              <a:ext uri="{FF2B5EF4-FFF2-40B4-BE49-F238E27FC236}">
                <a16:creationId xmlns:a16="http://schemas.microsoft.com/office/drawing/2014/main" id="{4203D37F-D490-1C79-B6FA-B0F3E20C27C8}"/>
              </a:ext>
            </a:extLst>
          </p:cNvPr>
          <p:cNvPicPr>
            <a:picLocks noChangeAspect="1"/>
          </p:cNvPicPr>
          <p:nvPr/>
        </p:nvPicPr>
        <p:blipFill>
          <a:blip r:embed="rId3"/>
          <a:stretch>
            <a:fillRect/>
          </a:stretch>
        </p:blipFill>
        <p:spPr>
          <a:xfrm>
            <a:off x="11394081" y="3249002"/>
            <a:ext cx="1077127" cy="359999"/>
          </a:xfrm>
          <a:prstGeom prst="rect">
            <a:avLst/>
          </a:prstGeom>
        </p:spPr>
      </p:pic>
      <p:pic>
        <p:nvPicPr>
          <p:cNvPr id="17" name="Picture 16">
            <a:extLst>
              <a:ext uri="{FF2B5EF4-FFF2-40B4-BE49-F238E27FC236}">
                <a16:creationId xmlns:a16="http://schemas.microsoft.com/office/drawing/2014/main" id="{DA21DD9B-B191-99D5-6F6E-EF6333B57DE4}"/>
              </a:ext>
            </a:extLst>
          </p:cNvPr>
          <p:cNvPicPr>
            <a:picLocks noChangeAspect="1"/>
          </p:cNvPicPr>
          <p:nvPr/>
        </p:nvPicPr>
        <p:blipFill>
          <a:blip r:embed="rId4"/>
          <a:stretch>
            <a:fillRect/>
          </a:stretch>
        </p:blipFill>
        <p:spPr>
          <a:xfrm>
            <a:off x="11456624" y="2749512"/>
            <a:ext cx="965812" cy="395000"/>
          </a:xfrm>
          <a:prstGeom prst="rect">
            <a:avLst/>
          </a:prstGeom>
        </p:spPr>
      </p:pic>
      <p:pic>
        <p:nvPicPr>
          <p:cNvPr id="5" name="Picture 4" descr="A graph with a line and a line&#10;&#10;AI-generated content may be incorrect.">
            <a:extLst>
              <a:ext uri="{FF2B5EF4-FFF2-40B4-BE49-F238E27FC236}">
                <a16:creationId xmlns:a16="http://schemas.microsoft.com/office/drawing/2014/main" id="{57FA44D2-B7DC-76F3-0CF9-8DD140631831}"/>
              </a:ext>
            </a:extLst>
          </p:cNvPr>
          <p:cNvPicPr>
            <a:picLocks noChangeAspect="1"/>
          </p:cNvPicPr>
          <p:nvPr/>
        </p:nvPicPr>
        <p:blipFill>
          <a:blip r:embed="rId5"/>
          <a:stretch>
            <a:fillRect/>
          </a:stretch>
        </p:blipFill>
        <p:spPr>
          <a:xfrm>
            <a:off x="695784" y="1434832"/>
            <a:ext cx="10575504" cy="7403564"/>
          </a:xfrm>
          <a:prstGeom prst="rect">
            <a:avLst/>
          </a:prstGeom>
        </p:spPr>
      </p:pic>
      <p:sp>
        <p:nvSpPr>
          <p:cNvPr id="8" name="Arrow: Left 7">
            <a:extLst>
              <a:ext uri="{FF2B5EF4-FFF2-40B4-BE49-F238E27FC236}">
                <a16:creationId xmlns:a16="http://schemas.microsoft.com/office/drawing/2014/main" id="{F578540E-2F7D-6F9B-7B0D-0FD712A329BD}"/>
              </a:ext>
            </a:extLst>
          </p:cNvPr>
          <p:cNvSpPr/>
          <p:nvPr/>
        </p:nvSpPr>
        <p:spPr>
          <a:xfrm rot="5400000">
            <a:off x="9333427" y="6396478"/>
            <a:ext cx="1212625" cy="581469"/>
          </a:xfrm>
          <a:prstGeom prst="leftArrow">
            <a:avLst/>
          </a:prstGeom>
          <a:solidFill>
            <a:schemeClr val="tx2">
              <a:lumMod val="75000"/>
            </a:schemeClr>
          </a:solidFill>
          <a:ln>
            <a:solidFill>
              <a:schemeClr val="tx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2146407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455F1C-9052-E58D-880A-2905F739F88F}"/>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244B6A2-FA06-783C-B404-5C9D62651FE7}"/>
              </a:ext>
            </a:extLst>
          </p:cNvPr>
          <p:cNvSpPr>
            <a:spLocks noGrp="1"/>
          </p:cNvSpPr>
          <p:nvPr>
            <p:ph type="sldNum" idx="4294967295"/>
          </p:nvPr>
        </p:nvSpPr>
        <p:spPr>
          <a:xfrm>
            <a:off x="2286000" y="0"/>
            <a:ext cx="0" cy="0"/>
          </a:xfrm>
        </p:spPr>
        <p:txBody>
          <a:bodyPr/>
          <a:lstStyle/>
          <a:p>
            <a:pPr algn="r"/>
            <a:fld id="{00000000-1234-1234-1234-123412341234}" type="slidenum">
              <a:rPr lang="en" sz="1950"/>
              <a:pPr algn="r"/>
              <a:t>53</a:t>
            </a:fld>
            <a:endParaRPr lang="en" sz="1950"/>
          </a:p>
        </p:txBody>
      </p:sp>
      <p:sp>
        <p:nvSpPr>
          <p:cNvPr id="4" name="Rectangle 3">
            <a:extLst>
              <a:ext uri="{FF2B5EF4-FFF2-40B4-BE49-F238E27FC236}">
                <a16:creationId xmlns:a16="http://schemas.microsoft.com/office/drawing/2014/main" id="{70B55B39-BACD-8481-6921-C29322D0C300}"/>
              </a:ext>
            </a:extLst>
          </p:cNvPr>
          <p:cNvSpPr/>
          <p:nvPr/>
        </p:nvSpPr>
        <p:spPr>
          <a:xfrm>
            <a:off x="-207034" y="0"/>
            <a:ext cx="737937" cy="10287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aphicFrame>
        <p:nvGraphicFramePr>
          <p:cNvPr id="6" name="Table 5">
            <a:extLst>
              <a:ext uri="{FF2B5EF4-FFF2-40B4-BE49-F238E27FC236}">
                <a16:creationId xmlns:a16="http://schemas.microsoft.com/office/drawing/2014/main" id="{30F6CEF2-467E-1487-496F-C7AA58144313}"/>
              </a:ext>
            </a:extLst>
          </p:cNvPr>
          <p:cNvGraphicFramePr>
            <a:graphicFrameLocks noGrp="1"/>
          </p:cNvGraphicFramePr>
          <p:nvPr/>
        </p:nvGraphicFramePr>
        <p:xfrm>
          <a:off x="898265" y="1310185"/>
          <a:ext cx="16385457" cy="6641287"/>
        </p:xfrm>
        <a:graphic>
          <a:graphicData uri="http://schemas.openxmlformats.org/drawingml/2006/table">
            <a:tbl>
              <a:tblPr/>
              <a:tblGrid>
                <a:gridCol w="6856669">
                  <a:extLst>
                    <a:ext uri="{9D8B030D-6E8A-4147-A177-3AD203B41FA5}">
                      <a16:colId xmlns:a16="http://schemas.microsoft.com/office/drawing/2014/main" val="1579816349"/>
                    </a:ext>
                  </a:extLst>
                </a:gridCol>
                <a:gridCol w="6970990">
                  <a:extLst>
                    <a:ext uri="{9D8B030D-6E8A-4147-A177-3AD203B41FA5}">
                      <a16:colId xmlns:a16="http://schemas.microsoft.com/office/drawing/2014/main" val="1443533404"/>
                    </a:ext>
                  </a:extLst>
                </a:gridCol>
                <a:gridCol w="2557798">
                  <a:extLst>
                    <a:ext uri="{9D8B030D-6E8A-4147-A177-3AD203B41FA5}">
                      <a16:colId xmlns:a16="http://schemas.microsoft.com/office/drawing/2014/main" val="207041110"/>
                    </a:ext>
                  </a:extLst>
                </a:gridCol>
              </a:tblGrid>
              <a:tr h="973656">
                <a:tc>
                  <a:txBody>
                    <a:bodyPr/>
                    <a:lstStyle/>
                    <a:p>
                      <a:pPr>
                        <a:buNone/>
                      </a:pPr>
                      <a:endParaRPr lang="en-US" sz="2400"/>
                    </a:p>
                  </a:txBody>
                  <a:tcPr marL="69816" marR="69816" marT="34908" marB="34908" anchor="ctr">
                    <a:lnL>
                      <a:noFill/>
                    </a:lnL>
                    <a:lnR>
                      <a:noFill/>
                    </a:lnR>
                    <a:lnT>
                      <a:noFill/>
                    </a:lnT>
                    <a:lnB>
                      <a:noFill/>
                    </a:lnB>
                    <a:noFill/>
                  </a:tcPr>
                </a:tc>
                <a:tc>
                  <a:txBody>
                    <a:bodyPr/>
                    <a:lstStyle/>
                    <a:p>
                      <a:pPr>
                        <a:buNone/>
                      </a:pPr>
                      <a:endParaRPr lang="en-US" sz="2100"/>
                    </a:p>
                  </a:txBody>
                  <a:tcPr marL="69816" marR="69816" marT="34908" marB="34908" anchor="ctr">
                    <a:lnL>
                      <a:noFill/>
                    </a:lnL>
                    <a:lnR>
                      <a:noFill/>
                    </a:lnR>
                    <a:lnT>
                      <a:noFill/>
                    </a:lnT>
                    <a:lnB>
                      <a:noFill/>
                    </a:lnB>
                    <a:noFill/>
                  </a:tcPr>
                </a:tc>
                <a:tc>
                  <a:txBody>
                    <a:bodyPr/>
                    <a:lstStyle/>
                    <a:p>
                      <a:pPr>
                        <a:buNone/>
                      </a:pPr>
                      <a:endParaRPr lang="en-US" sz="2100"/>
                    </a:p>
                  </a:txBody>
                  <a:tcPr marL="69816" marR="69816" marT="34908" marB="34908" anchor="ctr">
                    <a:lnL>
                      <a:noFill/>
                    </a:lnL>
                    <a:lnR>
                      <a:noFill/>
                    </a:lnR>
                    <a:lnT>
                      <a:noFill/>
                    </a:lnT>
                    <a:lnB>
                      <a:noFill/>
                    </a:lnB>
                    <a:noFill/>
                  </a:tcPr>
                </a:tc>
                <a:extLst>
                  <a:ext uri="{0D108BD9-81ED-4DB2-BD59-A6C34878D82A}">
                    <a16:rowId xmlns:a16="http://schemas.microsoft.com/office/drawing/2014/main" val="1484315670"/>
                  </a:ext>
                </a:extLst>
              </a:tr>
              <a:tr h="973656">
                <a:tc>
                  <a:txBody>
                    <a:bodyPr/>
                    <a:lstStyle/>
                    <a:p>
                      <a:pPr>
                        <a:buNone/>
                      </a:pPr>
                      <a:endParaRPr lang="en-US" sz="2400"/>
                    </a:p>
                  </a:txBody>
                  <a:tcPr marL="69816" marR="69816" marT="34908" marB="34908" anchor="ctr">
                    <a:lnL>
                      <a:noFill/>
                    </a:lnL>
                    <a:lnR>
                      <a:noFill/>
                    </a:lnR>
                    <a:lnT>
                      <a:noFill/>
                    </a:lnT>
                    <a:lnB>
                      <a:noFill/>
                    </a:lnB>
                    <a:noFill/>
                  </a:tcPr>
                </a:tc>
                <a:tc>
                  <a:txBody>
                    <a:bodyPr/>
                    <a:lstStyle/>
                    <a:p>
                      <a:pPr>
                        <a:buNone/>
                      </a:pPr>
                      <a:endParaRPr lang="en-US" sz="2100"/>
                    </a:p>
                  </a:txBody>
                  <a:tcPr marL="69816" marR="69816" marT="34908" marB="34908" anchor="ctr">
                    <a:lnL>
                      <a:noFill/>
                    </a:lnL>
                    <a:lnR>
                      <a:noFill/>
                    </a:lnR>
                    <a:lnT>
                      <a:noFill/>
                    </a:lnT>
                    <a:lnB>
                      <a:noFill/>
                    </a:lnB>
                    <a:noFill/>
                  </a:tcPr>
                </a:tc>
                <a:tc>
                  <a:txBody>
                    <a:bodyPr/>
                    <a:lstStyle/>
                    <a:p>
                      <a:pPr lvl="0">
                        <a:buNone/>
                      </a:pPr>
                      <a:endParaRPr lang="en-US" sz="2100"/>
                    </a:p>
                  </a:txBody>
                  <a:tcPr marL="69816" marR="69816" marT="34908" marB="34908" anchor="ctr">
                    <a:lnL>
                      <a:noFill/>
                    </a:lnL>
                    <a:lnR>
                      <a:noFill/>
                    </a:lnR>
                    <a:lnT>
                      <a:noFill/>
                    </a:lnT>
                    <a:lnB>
                      <a:noFill/>
                    </a:lnB>
                    <a:noFill/>
                  </a:tcPr>
                </a:tc>
                <a:extLst>
                  <a:ext uri="{0D108BD9-81ED-4DB2-BD59-A6C34878D82A}">
                    <a16:rowId xmlns:a16="http://schemas.microsoft.com/office/drawing/2014/main" val="1907466159"/>
                  </a:ext>
                </a:extLst>
              </a:tr>
              <a:tr h="1334058">
                <a:tc>
                  <a:txBody>
                    <a:bodyPr/>
                    <a:lstStyle/>
                    <a:p>
                      <a:pPr>
                        <a:buNone/>
                      </a:pPr>
                      <a:endParaRPr lang="en-US" sz="2400"/>
                    </a:p>
                  </a:txBody>
                  <a:tcPr marL="69816" marR="69816" marT="34908" marB="34908" anchor="ctr">
                    <a:lnL>
                      <a:noFill/>
                    </a:lnL>
                    <a:lnR>
                      <a:noFill/>
                    </a:lnR>
                    <a:lnT>
                      <a:noFill/>
                    </a:lnT>
                    <a:lnB>
                      <a:noFill/>
                    </a:lnB>
                    <a:noFill/>
                  </a:tcPr>
                </a:tc>
                <a:tc>
                  <a:txBody>
                    <a:bodyPr/>
                    <a:lstStyle/>
                    <a:p>
                      <a:pPr>
                        <a:buNone/>
                      </a:pPr>
                      <a:endParaRPr lang="en-US" sz="2100"/>
                    </a:p>
                  </a:txBody>
                  <a:tcPr marL="69816" marR="69816" marT="34908" marB="34908" anchor="ctr">
                    <a:lnL>
                      <a:noFill/>
                    </a:lnL>
                    <a:lnR>
                      <a:noFill/>
                    </a:lnR>
                    <a:lnT>
                      <a:noFill/>
                    </a:lnT>
                    <a:lnB>
                      <a:noFill/>
                    </a:lnB>
                    <a:noFill/>
                  </a:tcPr>
                </a:tc>
                <a:tc>
                  <a:txBody>
                    <a:bodyPr/>
                    <a:lstStyle/>
                    <a:p>
                      <a:pPr>
                        <a:buNone/>
                      </a:pPr>
                      <a:endParaRPr lang="en-US" sz="2100"/>
                    </a:p>
                  </a:txBody>
                  <a:tcPr marL="69816" marR="69816" marT="34908" marB="34908" anchor="ctr">
                    <a:lnL>
                      <a:noFill/>
                    </a:lnL>
                    <a:lnR>
                      <a:noFill/>
                    </a:lnR>
                    <a:lnT>
                      <a:noFill/>
                    </a:lnT>
                    <a:lnB>
                      <a:noFill/>
                    </a:lnB>
                    <a:noFill/>
                  </a:tcPr>
                </a:tc>
                <a:extLst>
                  <a:ext uri="{0D108BD9-81ED-4DB2-BD59-A6C34878D82A}">
                    <a16:rowId xmlns:a16="http://schemas.microsoft.com/office/drawing/2014/main" val="8305779"/>
                  </a:ext>
                </a:extLst>
              </a:tr>
              <a:tr h="973656">
                <a:tc>
                  <a:txBody>
                    <a:bodyPr/>
                    <a:lstStyle/>
                    <a:p>
                      <a:pPr>
                        <a:buNone/>
                      </a:pPr>
                      <a:endParaRPr lang="en-US" sz="2400"/>
                    </a:p>
                  </a:txBody>
                  <a:tcPr marL="69816" marR="69816" marT="34908" marB="34908" anchor="ctr">
                    <a:lnL>
                      <a:noFill/>
                    </a:lnL>
                    <a:lnR>
                      <a:noFill/>
                    </a:lnR>
                    <a:lnT>
                      <a:noFill/>
                    </a:lnT>
                    <a:lnB>
                      <a:noFill/>
                    </a:lnB>
                    <a:noFill/>
                  </a:tcPr>
                </a:tc>
                <a:tc>
                  <a:txBody>
                    <a:bodyPr/>
                    <a:lstStyle/>
                    <a:p>
                      <a:pPr>
                        <a:buNone/>
                      </a:pPr>
                      <a:endParaRPr lang="en-US" sz="2100"/>
                    </a:p>
                  </a:txBody>
                  <a:tcPr marL="69816" marR="69816" marT="34908" marB="34908" anchor="ctr">
                    <a:lnL>
                      <a:noFill/>
                    </a:lnL>
                    <a:lnR>
                      <a:noFill/>
                    </a:lnR>
                    <a:lnT>
                      <a:noFill/>
                    </a:lnT>
                    <a:lnB>
                      <a:noFill/>
                    </a:lnB>
                    <a:noFill/>
                  </a:tcPr>
                </a:tc>
                <a:tc>
                  <a:txBody>
                    <a:bodyPr/>
                    <a:lstStyle/>
                    <a:p>
                      <a:pPr>
                        <a:buNone/>
                      </a:pPr>
                      <a:endParaRPr lang="en-US" sz="2100"/>
                    </a:p>
                  </a:txBody>
                  <a:tcPr marL="69816" marR="69816" marT="34908" marB="34908" anchor="ctr">
                    <a:lnL>
                      <a:noFill/>
                    </a:lnL>
                    <a:lnR>
                      <a:noFill/>
                    </a:lnR>
                    <a:lnT>
                      <a:noFill/>
                    </a:lnT>
                    <a:lnB>
                      <a:noFill/>
                    </a:lnB>
                    <a:noFill/>
                  </a:tcPr>
                </a:tc>
                <a:extLst>
                  <a:ext uri="{0D108BD9-81ED-4DB2-BD59-A6C34878D82A}">
                    <a16:rowId xmlns:a16="http://schemas.microsoft.com/office/drawing/2014/main" val="1347874150"/>
                  </a:ext>
                </a:extLst>
              </a:tr>
              <a:tr h="1412605">
                <a:tc>
                  <a:txBody>
                    <a:bodyPr/>
                    <a:lstStyle/>
                    <a:p>
                      <a:pPr>
                        <a:buNone/>
                      </a:pPr>
                      <a:endParaRPr lang="en-US" sz="2400"/>
                    </a:p>
                  </a:txBody>
                  <a:tcPr marL="69816" marR="69816" marT="34908" marB="34908" anchor="ctr">
                    <a:lnL>
                      <a:noFill/>
                    </a:lnL>
                    <a:lnR>
                      <a:noFill/>
                    </a:lnR>
                    <a:lnT>
                      <a:noFill/>
                    </a:lnT>
                    <a:lnB>
                      <a:noFill/>
                    </a:lnB>
                    <a:noFill/>
                  </a:tcPr>
                </a:tc>
                <a:tc>
                  <a:txBody>
                    <a:bodyPr/>
                    <a:lstStyle/>
                    <a:p>
                      <a:pPr>
                        <a:buNone/>
                      </a:pPr>
                      <a:endParaRPr lang="en-US" sz="2100"/>
                    </a:p>
                  </a:txBody>
                  <a:tcPr marL="69816" marR="69816" marT="34908" marB="34908" anchor="ctr">
                    <a:lnL>
                      <a:noFill/>
                    </a:lnL>
                    <a:lnR>
                      <a:noFill/>
                    </a:lnR>
                    <a:lnT>
                      <a:noFill/>
                    </a:lnT>
                    <a:lnB>
                      <a:noFill/>
                    </a:lnB>
                    <a:noFill/>
                  </a:tcPr>
                </a:tc>
                <a:tc>
                  <a:txBody>
                    <a:bodyPr/>
                    <a:lstStyle/>
                    <a:p>
                      <a:pPr>
                        <a:buNone/>
                      </a:pPr>
                      <a:endParaRPr lang="en-US" sz="2100"/>
                    </a:p>
                  </a:txBody>
                  <a:tcPr marL="69816" marR="69816" marT="34908" marB="34908" anchor="ctr">
                    <a:lnL>
                      <a:noFill/>
                    </a:lnL>
                    <a:lnR>
                      <a:noFill/>
                    </a:lnR>
                    <a:lnT>
                      <a:noFill/>
                    </a:lnT>
                    <a:lnB>
                      <a:noFill/>
                    </a:lnB>
                    <a:noFill/>
                  </a:tcPr>
                </a:tc>
                <a:extLst>
                  <a:ext uri="{0D108BD9-81ED-4DB2-BD59-A6C34878D82A}">
                    <a16:rowId xmlns:a16="http://schemas.microsoft.com/office/drawing/2014/main" val="3211794703"/>
                  </a:ext>
                </a:extLst>
              </a:tr>
              <a:tr h="973656">
                <a:tc>
                  <a:txBody>
                    <a:bodyPr/>
                    <a:lstStyle/>
                    <a:p>
                      <a:pPr>
                        <a:buNone/>
                      </a:pPr>
                      <a:endParaRPr lang="en-US" sz="2400"/>
                    </a:p>
                  </a:txBody>
                  <a:tcPr marL="69816" marR="69816" marT="34908" marB="34908" anchor="ctr">
                    <a:lnL>
                      <a:noFill/>
                    </a:lnL>
                    <a:lnR>
                      <a:noFill/>
                    </a:lnR>
                    <a:lnT>
                      <a:noFill/>
                    </a:lnT>
                    <a:lnB>
                      <a:noFill/>
                    </a:lnB>
                    <a:noFill/>
                  </a:tcPr>
                </a:tc>
                <a:tc>
                  <a:txBody>
                    <a:bodyPr/>
                    <a:lstStyle/>
                    <a:p>
                      <a:pPr>
                        <a:buNone/>
                      </a:pPr>
                      <a:endParaRPr lang="en-US" sz="2100"/>
                    </a:p>
                  </a:txBody>
                  <a:tcPr marL="69816" marR="69816" marT="34908" marB="34908" anchor="ctr">
                    <a:lnL>
                      <a:noFill/>
                    </a:lnL>
                    <a:lnR>
                      <a:noFill/>
                    </a:lnR>
                    <a:lnT>
                      <a:noFill/>
                    </a:lnT>
                    <a:lnB>
                      <a:noFill/>
                    </a:lnB>
                    <a:noFill/>
                  </a:tcPr>
                </a:tc>
                <a:tc>
                  <a:txBody>
                    <a:bodyPr/>
                    <a:lstStyle/>
                    <a:p>
                      <a:pPr>
                        <a:buNone/>
                      </a:pPr>
                      <a:endParaRPr lang="en-US" sz="2100"/>
                    </a:p>
                  </a:txBody>
                  <a:tcPr marL="69816" marR="69816" marT="34908" marB="34908" anchor="ctr">
                    <a:lnL>
                      <a:noFill/>
                    </a:lnL>
                    <a:lnR>
                      <a:noFill/>
                    </a:lnR>
                    <a:lnT>
                      <a:noFill/>
                    </a:lnT>
                    <a:lnB>
                      <a:noFill/>
                    </a:lnB>
                    <a:noFill/>
                  </a:tcPr>
                </a:tc>
                <a:extLst>
                  <a:ext uri="{0D108BD9-81ED-4DB2-BD59-A6C34878D82A}">
                    <a16:rowId xmlns:a16="http://schemas.microsoft.com/office/drawing/2014/main" val="1885895175"/>
                  </a:ext>
                </a:extLst>
              </a:tr>
            </a:tbl>
          </a:graphicData>
        </a:graphic>
      </p:graphicFrame>
      <p:sp>
        <p:nvSpPr>
          <p:cNvPr id="3" name="Text Placeholder 3">
            <a:extLst>
              <a:ext uri="{FF2B5EF4-FFF2-40B4-BE49-F238E27FC236}">
                <a16:creationId xmlns:a16="http://schemas.microsoft.com/office/drawing/2014/main" id="{99EAFBE1-B603-AD7E-15D1-F6689F8D15D4}"/>
              </a:ext>
            </a:extLst>
          </p:cNvPr>
          <p:cNvSpPr txBox="1">
            <a:spLocks/>
          </p:cNvSpPr>
          <p:nvPr/>
        </p:nvSpPr>
        <p:spPr>
          <a:xfrm>
            <a:off x="1355693" y="575187"/>
            <a:ext cx="16385458" cy="579312"/>
          </a:xfrm>
          <a:prstGeom prst="rect">
            <a:avLst/>
          </a:prstGeom>
        </p:spPr>
        <p:txBody>
          <a:bodyPr lIns="91440" tIns="45720" rIns="91440" bIns="45720" anchor="t"/>
          <a:lstStyle>
            <a:lvl1pPr marL="514350" indent="-514350" algn="l" defTabSz="685800" rtl="0" eaLnBrk="1" latinLnBrk="0" hangingPunct="1">
              <a:spcBef>
                <a:spcPct val="20000"/>
              </a:spcBef>
              <a:buFont typeface="Arial"/>
              <a:buChar char="•"/>
              <a:defRPr sz="4800" kern="1200">
                <a:solidFill>
                  <a:schemeClr val="tx1"/>
                </a:solidFill>
                <a:latin typeface="+mn-lt"/>
                <a:ea typeface="+mn-ea"/>
                <a:cs typeface="+mn-cs"/>
              </a:defRPr>
            </a:lvl1pPr>
            <a:lvl2pPr marL="1114425" indent="-428625" algn="l" defTabSz="685800" rtl="0" eaLnBrk="1" latinLnBrk="0" hangingPunct="1">
              <a:spcBef>
                <a:spcPct val="20000"/>
              </a:spcBef>
              <a:buFont typeface="Arial"/>
              <a:buChar char="–"/>
              <a:defRPr sz="4200" kern="1200">
                <a:solidFill>
                  <a:schemeClr val="tx1"/>
                </a:solidFill>
                <a:latin typeface="+mn-lt"/>
                <a:ea typeface="+mn-ea"/>
                <a:cs typeface="+mn-cs"/>
              </a:defRPr>
            </a:lvl2pPr>
            <a:lvl3pPr marL="1714500" indent="-342900" algn="l" defTabSz="685800" rtl="0" eaLnBrk="1" latinLnBrk="0" hangingPunct="1">
              <a:spcBef>
                <a:spcPct val="20000"/>
              </a:spcBef>
              <a:buFont typeface="Arial"/>
              <a:buChar char="•"/>
              <a:defRPr sz="3600" kern="1200">
                <a:solidFill>
                  <a:schemeClr val="tx1"/>
                </a:solidFill>
                <a:latin typeface="+mn-lt"/>
                <a:ea typeface="+mn-ea"/>
                <a:cs typeface="+mn-cs"/>
              </a:defRPr>
            </a:lvl3pPr>
            <a:lvl4pPr marL="2400300" indent="-342900" algn="l" defTabSz="685800" rtl="0" eaLnBrk="1" latinLnBrk="0" hangingPunct="1">
              <a:spcBef>
                <a:spcPct val="20000"/>
              </a:spcBef>
              <a:buFont typeface="Arial"/>
              <a:buChar char="–"/>
              <a:defRPr sz="3000" kern="1200">
                <a:solidFill>
                  <a:schemeClr val="tx1"/>
                </a:solidFill>
                <a:latin typeface="+mn-lt"/>
                <a:ea typeface="+mn-ea"/>
                <a:cs typeface="+mn-cs"/>
              </a:defRPr>
            </a:lvl4pPr>
            <a:lvl5pPr marL="3086100" indent="-342900" algn="l" defTabSz="685800" rtl="0" eaLnBrk="1" latinLnBrk="0" hangingPunct="1">
              <a:spcBef>
                <a:spcPct val="20000"/>
              </a:spcBef>
              <a:buFont typeface="Arial"/>
              <a:buChar char="»"/>
              <a:defRPr sz="3000" kern="1200">
                <a:solidFill>
                  <a:schemeClr val="tx1"/>
                </a:solidFill>
                <a:latin typeface="+mn-lt"/>
                <a:ea typeface="+mn-ea"/>
                <a:cs typeface="+mn-cs"/>
              </a:defRPr>
            </a:lvl5pPr>
            <a:lvl6pPr marL="3771900" indent="-342900" algn="l" defTabSz="685800" rtl="0" eaLnBrk="1" latinLnBrk="0" hangingPunct="1">
              <a:spcBef>
                <a:spcPct val="20000"/>
              </a:spcBef>
              <a:buFont typeface="Arial"/>
              <a:buChar char="•"/>
              <a:defRPr sz="3000" kern="1200">
                <a:solidFill>
                  <a:schemeClr val="tx1"/>
                </a:solidFill>
                <a:latin typeface="+mn-lt"/>
                <a:ea typeface="+mn-ea"/>
                <a:cs typeface="+mn-cs"/>
              </a:defRPr>
            </a:lvl6pPr>
            <a:lvl7pPr marL="4457700" indent="-342900" algn="l" defTabSz="685800" rtl="0" eaLnBrk="1" latinLnBrk="0" hangingPunct="1">
              <a:spcBef>
                <a:spcPct val="20000"/>
              </a:spcBef>
              <a:buFont typeface="Arial"/>
              <a:buChar char="•"/>
              <a:defRPr sz="3000" kern="1200">
                <a:solidFill>
                  <a:schemeClr val="tx1"/>
                </a:solidFill>
                <a:latin typeface="+mn-lt"/>
                <a:ea typeface="+mn-ea"/>
                <a:cs typeface="+mn-cs"/>
              </a:defRPr>
            </a:lvl7pPr>
            <a:lvl8pPr marL="5143500" indent="-342900" algn="l" defTabSz="685800" rtl="0" eaLnBrk="1" latinLnBrk="0" hangingPunct="1">
              <a:spcBef>
                <a:spcPct val="20000"/>
              </a:spcBef>
              <a:buFont typeface="Arial"/>
              <a:buChar char="•"/>
              <a:defRPr sz="3000" kern="1200">
                <a:solidFill>
                  <a:schemeClr val="tx1"/>
                </a:solidFill>
                <a:latin typeface="+mn-lt"/>
                <a:ea typeface="+mn-ea"/>
                <a:cs typeface="+mn-cs"/>
              </a:defRPr>
            </a:lvl8pPr>
            <a:lvl9pPr marL="5829300" indent="-342900" algn="l" defTabSz="685800" rtl="0" eaLnBrk="1" latinLnBrk="0" hangingPunct="1">
              <a:spcBef>
                <a:spcPct val="20000"/>
              </a:spcBef>
              <a:buFont typeface="Arial"/>
              <a:buChar char="•"/>
              <a:defRPr sz="3000" kern="1200">
                <a:solidFill>
                  <a:schemeClr val="tx1"/>
                </a:solidFill>
                <a:latin typeface="+mn-lt"/>
                <a:ea typeface="+mn-ea"/>
                <a:cs typeface="+mn-cs"/>
              </a:defRPr>
            </a:lvl9pPr>
          </a:lstStyle>
          <a:p>
            <a:pPr algn="ctr">
              <a:buNone/>
            </a:pPr>
            <a:r>
              <a:rPr lang="en-US" sz="3600" b="1">
                <a:ea typeface="+mn-lt"/>
                <a:cs typeface="+mn-lt"/>
              </a:rPr>
              <a:t>Exploring Tableau Forecasting and Its Broader Applications</a:t>
            </a:r>
            <a:endParaRPr lang="en-US" sz="3600" b="1">
              <a:ea typeface="Calibri"/>
              <a:cs typeface="Calibri"/>
            </a:endParaRPr>
          </a:p>
        </p:txBody>
      </p:sp>
      <p:pic>
        <p:nvPicPr>
          <p:cNvPr id="5" name="Picture 4">
            <a:extLst>
              <a:ext uri="{FF2B5EF4-FFF2-40B4-BE49-F238E27FC236}">
                <a16:creationId xmlns:a16="http://schemas.microsoft.com/office/drawing/2014/main" id="{AF9A85A7-A430-03C1-E549-C9CC814CEEA0}"/>
              </a:ext>
            </a:extLst>
          </p:cNvPr>
          <p:cNvPicPr>
            <a:picLocks noChangeAspect="1"/>
          </p:cNvPicPr>
          <p:nvPr/>
        </p:nvPicPr>
        <p:blipFill>
          <a:blip r:embed="rId2"/>
          <a:stretch>
            <a:fillRect/>
          </a:stretch>
        </p:blipFill>
        <p:spPr>
          <a:xfrm>
            <a:off x="532754" y="1310185"/>
            <a:ext cx="14219695" cy="7933195"/>
          </a:xfrm>
          <a:prstGeom prst="rect">
            <a:avLst/>
          </a:prstGeom>
        </p:spPr>
      </p:pic>
      <p:sp>
        <p:nvSpPr>
          <p:cNvPr id="7" name="TextBox 6">
            <a:extLst>
              <a:ext uri="{FF2B5EF4-FFF2-40B4-BE49-F238E27FC236}">
                <a16:creationId xmlns:a16="http://schemas.microsoft.com/office/drawing/2014/main" id="{B8723DB5-22E6-CE80-3027-6BBBC1597EB4}"/>
              </a:ext>
            </a:extLst>
          </p:cNvPr>
          <p:cNvSpPr txBox="1"/>
          <p:nvPr/>
        </p:nvSpPr>
        <p:spPr>
          <a:xfrm>
            <a:off x="758439" y="9362099"/>
            <a:ext cx="13994010" cy="830997"/>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ea typeface="+mn-lt"/>
                <a:cs typeface="+mn-lt"/>
              </a:rPr>
              <a:t>Percent-of-total calculations were created in Tableau, grouped by month, and trend lines were added to highlight directional changes. This exploratory analysis helps us identify which customer groups are gaining or losing relative share, supporting the design of a forecasting model that captures market shifts. The appendix table confirms that Collins and Emerson together account for the majority of monthly sales, underscoring their importance in forecasting.</a:t>
            </a:r>
            <a:endParaRPr lang="en-US"/>
          </a:p>
        </p:txBody>
      </p:sp>
      <p:sp>
        <p:nvSpPr>
          <p:cNvPr id="9" name="TextBox 8">
            <a:extLst>
              <a:ext uri="{FF2B5EF4-FFF2-40B4-BE49-F238E27FC236}">
                <a16:creationId xmlns:a16="http://schemas.microsoft.com/office/drawing/2014/main" id="{F3FF1F38-FDCC-1D3B-6742-249B332D152D}"/>
              </a:ext>
            </a:extLst>
          </p:cNvPr>
          <p:cNvSpPr txBox="1"/>
          <p:nvPr/>
        </p:nvSpPr>
        <p:spPr>
          <a:xfrm>
            <a:off x="14753173" y="1431420"/>
            <a:ext cx="3449368" cy="424731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b="1"/>
              <a:t>Findings:</a:t>
            </a:r>
            <a:endParaRPr lang="en-US" sz="3200" b="1">
              <a:ea typeface="Calibri"/>
              <a:cs typeface="Calibri"/>
            </a:endParaRPr>
          </a:p>
          <a:p>
            <a:pPr marL="285750" indent="-285750">
              <a:buFont typeface="Arial"/>
              <a:buChar char="•"/>
            </a:pPr>
            <a:r>
              <a:rPr lang="en-US" sz="2000"/>
              <a:t>Collins</a:t>
            </a:r>
            <a:r>
              <a:rPr lang="en-US" sz="2000">
                <a:ea typeface="+mn-lt"/>
                <a:cs typeface="+mn-lt"/>
              </a:rPr>
              <a:t> shows a steady upward trend in share.</a:t>
            </a:r>
            <a:endParaRPr lang="en-US" sz="2000">
              <a:ea typeface="Calibri"/>
              <a:cs typeface="Calibri"/>
            </a:endParaRPr>
          </a:p>
          <a:p>
            <a:pPr marL="285750" indent="-285750">
              <a:buFont typeface="Arial"/>
              <a:buChar char="•"/>
            </a:pPr>
            <a:endParaRPr lang="en-US" sz="2000">
              <a:ea typeface="+mn-lt"/>
              <a:cs typeface="+mn-lt"/>
            </a:endParaRPr>
          </a:p>
          <a:p>
            <a:pPr marL="285750" indent="-285750">
              <a:buFont typeface="Arial"/>
              <a:buChar char="•"/>
            </a:pPr>
            <a:r>
              <a:rPr lang="en-US" sz="2000">
                <a:ea typeface="+mn-lt"/>
                <a:cs typeface="+mn-lt"/>
              </a:rPr>
              <a:t>Emerson shows a gradual decline in share.</a:t>
            </a:r>
            <a:endParaRPr lang="en-US" sz="2000">
              <a:ea typeface="Calibri"/>
              <a:cs typeface="Calibri"/>
            </a:endParaRPr>
          </a:p>
          <a:p>
            <a:pPr marL="285750" indent="-285750">
              <a:buFont typeface="Arial"/>
              <a:buChar char="•"/>
            </a:pPr>
            <a:endParaRPr lang="en-US" sz="2000">
              <a:ea typeface="+mn-lt"/>
              <a:cs typeface="+mn-lt"/>
            </a:endParaRPr>
          </a:p>
          <a:p>
            <a:pPr marL="285750" indent="-285750">
              <a:buFont typeface="Arial"/>
              <a:buChar char="•"/>
            </a:pPr>
            <a:r>
              <a:rPr lang="en-US" sz="2000">
                <a:ea typeface="+mn-lt"/>
                <a:cs typeface="+mn-lt"/>
              </a:rPr>
              <a:t>Market shifts Collins.</a:t>
            </a:r>
          </a:p>
          <a:p>
            <a:pPr marL="285750" indent="-285750">
              <a:buFont typeface="Arial"/>
              <a:buChar char="•"/>
            </a:pPr>
            <a:endParaRPr lang="en-US">
              <a:ea typeface="+mn-lt"/>
              <a:cs typeface="+mn-lt"/>
            </a:endParaRPr>
          </a:p>
          <a:p>
            <a:pPr marL="285750" indent="-285750">
              <a:buFont typeface="Arial"/>
              <a:buChar char="•"/>
            </a:pPr>
            <a:r>
              <a:rPr lang="en-US" sz="2000">
                <a:ea typeface="+mn-lt"/>
                <a:cs typeface="+mn-lt"/>
              </a:rPr>
              <a:t>Collins and Emerson matter most, as together they represent the largest portion of total sales (see appendix).</a:t>
            </a:r>
          </a:p>
        </p:txBody>
      </p:sp>
      <p:cxnSp>
        <p:nvCxnSpPr>
          <p:cNvPr id="10" name="Straight Connector 9">
            <a:extLst>
              <a:ext uri="{FF2B5EF4-FFF2-40B4-BE49-F238E27FC236}">
                <a16:creationId xmlns:a16="http://schemas.microsoft.com/office/drawing/2014/main" id="{FCBBFE2B-1181-9A2A-9ED2-A5B3076C8DD9}"/>
              </a:ext>
            </a:extLst>
          </p:cNvPr>
          <p:cNvCxnSpPr/>
          <p:nvPr/>
        </p:nvCxnSpPr>
        <p:spPr>
          <a:xfrm>
            <a:off x="8835081" y="4040659"/>
            <a:ext cx="580768" cy="187822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7099F4D-73CE-5657-7BB5-D2B7CC003291}"/>
              </a:ext>
            </a:extLst>
          </p:cNvPr>
          <p:cNvCxnSpPr/>
          <p:nvPr/>
        </p:nvCxnSpPr>
        <p:spPr>
          <a:xfrm flipV="1">
            <a:off x="8835081" y="6227805"/>
            <a:ext cx="580768" cy="1013254"/>
          </a:xfrm>
          <a:prstGeom prst="line">
            <a:avLst/>
          </a:prstGeom>
        </p:spPr>
        <p:style>
          <a:lnRef idx="1">
            <a:schemeClr val="accent5"/>
          </a:lnRef>
          <a:fillRef idx="0">
            <a:schemeClr val="accent5"/>
          </a:fillRef>
          <a:effectRef idx="0">
            <a:schemeClr val="accent5"/>
          </a:effectRef>
          <a:fontRef idx="minor">
            <a:schemeClr val="tx1"/>
          </a:fontRef>
        </p:style>
      </p:cxnSp>
      <p:pic>
        <p:nvPicPr>
          <p:cNvPr id="11" name="Picture 10">
            <a:extLst>
              <a:ext uri="{FF2B5EF4-FFF2-40B4-BE49-F238E27FC236}">
                <a16:creationId xmlns:a16="http://schemas.microsoft.com/office/drawing/2014/main" id="{3C8873D1-75C8-1B76-2373-C04437179153}"/>
              </a:ext>
            </a:extLst>
          </p:cNvPr>
          <p:cNvPicPr>
            <a:picLocks noChangeAspect="1"/>
          </p:cNvPicPr>
          <p:nvPr/>
        </p:nvPicPr>
        <p:blipFill>
          <a:blip r:embed="rId3"/>
          <a:stretch>
            <a:fillRect/>
          </a:stretch>
        </p:blipFill>
        <p:spPr>
          <a:xfrm>
            <a:off x="9130172" y="3157997"/>
            <a:ext cx="1583789" cy="610862"/>
          </a:xfrm>
          <a:prstGeom prst="rect">
            <a:avLst/>
          </a:prstGeom>
        </p:spPr>
      </p:pic>
    </p:spTree>
    <p:extLst>
      <p:ext uri="{BB962C8B-B14F-4D97-AF65-F5344CB8AC3E}">
        <p14:creationId xmlns:p14="http://schemas.microsoft.com/office/powerpoint/2010/main" val="200668640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AF4CD5-799D-206A-F53A-72BE0DF1E434}"/>
            </a:ext>
          </a:extLst>
        </p:cNvPr>
        <p:cNvGrpSpPr/>
        <p:nvPr/>
      </p:nvGrpSpPr>
      <p:grpSpPr>
        <a:xfrm>
          <a:off x="0" y="0"/>
          <a:ext cx="0" cy="0"/>
          <a:chOff x="0" y="0"/>
          <a:chExt cx="0" cy="0"/>
        </a:xfrm>
      </p:grpSpPr>
      <p:pic>
        <p:nvPicPr>
          <p:cNvPr id="10" name="Picture 9" descr="A screenshot of a computer&#10;&#10;AI-generated content may be incorrect.">
            <a:extLst>
              <a:ext uri="{FF2B5EF4-FFF2-40B4-BE49-F238E27FC236}">
                <a16:creationId xmlns:a16="http://schemas.microsoft.com/office/drawing/2014/main" id="{A37A0891-4746-BF98-79BB-C7A83FD51DA6}"/>
              </a:ext>
            </a:extLst>
          </p:cNvPr>
          <p:cNvPicPr>
            <a:picLocks noChangeAspect="1"/>
          </p:cNvPicPr>
          <p:nvPr/>
        </p:nvPicPr>
        <p:blipFill>
          <a:blip r:embed="rId2"/>
          <a:srcRect l="24225" t="48583" r="47093" b="-202"/>
          <a:stretch>
            <a:fillRect/>
          </a:stretch>
        </p:blipFill>
        <p:spPr>
          <a:xfrm>
            <a:off x="15698186" y="1584061"/>
            <a:ext cx="2257225" cy="3893405"/>
          </a:xfrm>
          <a:prstGeom prst="rect">
            <a:avLst/>
          </a:prstGeom>
        </p:spPr>
      </p:pic>
      <p:sp>
        <p:nvSpPr>
          <p:cNvPr id="2" name="TextBox 1">
            <a:extLst>
              <a:ext uri="{FF2B5EF4-FFF2-40B4-BE49-F238E27FC236}">
                <a16:creationId xmlns:a16="http://schemas.microsoft.com/office/drawing/2014/main" id="{692D6CB2-AA19-6E6F-EED9-A55A9FAE6C14}"/>
              </a:ext>
            </a:extLst>
          </p:cNvPr>
          <p:cNvSpPr txBox="1"/>
          <p:nvPr/>
        </p:nvSpPr>
        <p:spPr>
          <a:xfrm>
            <a:off x="1763861" y="609133"/>
            <a:ext cx="13529676" cy="144655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400">
                <a:highlight>
                  <a:srgbClr val="FFFF00"/>
                </a:highlight>
                <a:ea typeface="Calibri"/>
                <a:cs typeface="Calibri"/>
              </a:rPr>
              <a:t>Morgan</a:t>
            </a:r>
            <a:r>
              <a:rPr lang="en-US" sz="4400">
                <a:ea typeface="Calibri"/>
                <a:cs typeface="Calibri"/>
              </a:rPr>
              <a:t>- Data Intergration &amp; Cleaning &amp;Data Quality Report- appendix</a:t>
            </a:r>
          </a:p>
        </p:txBody>
      </p:sp>
      <p:sp>
        <p:nvSpPr>
          <p:cNvPr id="4" name="TextBox 3">
            <a:extLst>
              <a:ext uri="{FF2B5EF4-FFF2-40B4-BE49-F238E27FC236}">
                <a16:creationId xmlns:a16="http://schemas.microsoft.com/office/drawing/2014/main" id="{DFEF3312-79C0-59DC-5480-C37F552601FD}"/>
              </a:ext>
            </a:extLst>
          </p:cNvPr>
          <p:cNvSpPr txBox="1"/>
          <p:nvPr/>
        </p:nvSpPr>
        <p:spPr>
          <a:xfrm>
            <a:off x="692390" y="2066044"/>
            <a:ext cx="7264046" cy="784830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ea typeface="Calibri"/>
                <a:cs typeface="Calibri"/>
              </a:rPr>
              <a:t>Goal 1: unify multiple sales exports </a:t>
            </a:r>
            <a:r>
              <a:rPr lang="en-US" sz="2800">
                <a:ea typeface="+mn-lt"/>
                <a:cs typeface="+mn-lt"/>
              </a:rPr>
              <a:t>into </a:t>
            </a:r>
            <a:r>
              <a:rPr lang="en-US" sz="2800">
                <a:ea typeface="Calibri"/>
                <a:cs typeface="Calibri"/>
              </a:rPr>
              <a:t>one clean dataset for Power BI Sales table comparison</a:t>
            </a:r>
            <a:endParaRPr lang="en-US"/>
          </a:p>
          <a:p>
            <a:endParaRPr lang="en-US" sz="2800">
              <a:ea typeface="Calibri"/>
              <a:cs typeface="Calibri"/>
            </a:endParaRPr>
          </a:p>
          <a:p>
            <a:r>
              <a:rPr lang="en-US" sz="2800">
                <a:ea typeface="Calibri"/>
                <a:cs typeface="Calibri"/>
              </a:rPr>
              <a:t>Multiple Inputs: CSVs by </a:t>
            </a:r>
            <a:r>
              <a:rPr lang="en-US" sz="2800" err="1">
                <a:ea typeface="Calibri"/>
                <a:cs typeface="Calibri"/>
              </a:rPr>
              <a:t>customer_time</a:t>
            </a:r>
            <a:r>
              <a:rPr lang="en-US" sz="2800">
                <a:ea typeface="Calibri"/>
                <a:cs typeface="Calibri"/>
              </a:rPr>
              <a:t> period (2000–2002, etc.)</a:t>
            </a:r>
          </a:p>
          <a:p>
            <a:endParaRPr lang="en-US" sz="2800">
              <a:ea typeface="Calibri"/>
              <a:cs typeface="Calibri"/>
            </a:endParaRPr>
          </a:p>
          <a:p>
            <a:r>
              <a:rPr lang="en-US" sz="2400">
                <a:ea typeface="Calibri"/>
                <a:cs typeface="Calibri"/>
              </a:rPr>
              <a:t>Automated Processing:</a:t>
            </a:r>
          </a:p>
          <a:p>
            <a:pPr marL="457200" indent="-457200">
              <a:buAutoNum type="arabicPeriod"/>
            </a:pPr>
            <a:r>
              <a:rPr lang="en-US" sz="2400">
                <a:ea typeface="Calibri"/>
                <a:cs typeface="Calibri"/>
              </a:rPr>
              <a:t>Remove invalid rows </a:t>
            </a:r>
          </a:p>
          <a:p>
            <a:pPr lvl="1"/>
            <a:r>
              <a:rPr lang="en-US" sz="2400">
                <a:ea typeface="Calibri"/>
                <a:cs typeface="Calibri"/>
              </a:rPr>
              <a:t> </a:t>
            </a:r>
            <a:r>
              <a:rPr lang="en-US">
                <a:ea typeface="Calibri"/>
                <a:cs typeface="Calibri"/>
              </a:rPr>
              <a:t> (nulls&gt;5, repeated header, "customer total")</a:t>
            </a:r>
          </a:p>
          <a:p>
            <a:r>
              <a:rPr lang="en-US" sz="2400">
                <a:ea typeface="Calibri"/>
                <a:cs typeface="Calibri"/>
              </a:rPr>
              <a:t>2. Extract metadata and attach as columns</a:t>
            </a:r>
          </a:p>
          <a:p>
            <a:pPr lvl="1"/>
            <a:r>
              <a:rPr lang="en-US">
                <a:ea typeface="Calibri"/>
                <a:cs typeface="Calibri"/>
              </a:rPr>
              <a:t>  (Run Date, Begin Date, End Date)</a:t>
            </a:r>
          </a:p>
          <a:p>
            <a:r>
              <a:rPr lang="en-US" sz="2400">
                <a:ea typeface="Calibri"/>
                <a:cs typeface="Calibri"/>
              </a:rPr>
              <a:t>3. Standardize column types </a:t>
            </a:r>
          </a:p>
          <a:p>
            <a:r>
              <a:rPr lang="en-US" sz="2400">
                <a:ea typeface="Calibri"/>
                <a:cs typeface="Calibri"/>
              </a:rPr>
              <a:t>   </a:t>
            </a:r>
            <a:r>
              <a:rPr lang="en-US">
                <a:ea typeface="Calibri"/>
                <a:cs typeface="Calibri"/>
              </a:rPr>
              <a:t>(IDs-&gt;text, amounts-&gt;float, dates-&gt;string/datetime)</a:t>
            </a:r>
          </a:p>
          <a:p>
            <a:r>
              <a:rPr lang="en-US" sz="2400">
                <a:ea typeface="Calibri"/>
                <a:cs typeface="Calibri"/>
              </a:rPr>
              <a:t>4. Processed files concatenated into one master file</a:t>
            </a:r>
            <a:endParaRPr lang="en-US">
              <a:ea typeface="Calibri"/>
              <a:cs typeface="Calibri"/>
            </a:endParaRPr>
          </a:p>
          <a:p>
            <a:r>
              <a:rPr lang="en-US" sz="2400">
                <a:ea typeface="Calibri"/>
                <a:cs typeface="Calibri"/>
              </a:rPr>
              <a:t>  </a:t>
            </a:r>
            <a:r>
              <a:rPr lang="en-US">
                <a:ea typeface="Calibri"/>
                <a:cs typeface="Calibri"/>
              </a:rPr>
              <a:t> (all_sales_union.csv)</a:t>
            </a:r>
          </a:p>
          <a:p>
            <a:r>
              <a:rPr lang="en-US" sz="2400">
                <a:ea typeface="Calibri"/>
                <a:cs typeface="Calibri"/>
              </a:rPr>
              <a:t>5. Data Quality Report</a:t>
            </a:r>
          </a:p>
          <a:p>
            <a:pPr lvl="2"/>
            <a:r>
              <a:rPr lang="en-US">
                <a:ea typeface="Calibri"/>
                <a:cs typeface="Calibri"/>
              </a:rPr>
              <a:t>(</a:t>
            </a:r>
            <a:r>
              <a:rPr lang="en-US">
                <a:ea typeface="+mn-lt"/>
                <a:cs typeface="+mn-lt"/>
              </a:rPr>
              <a:t>missing %, duplicates, unique key checks</a:t>
            </a:r>
            <a:r>
              <a:rPr lang="en-US">
                <a:ea typeface="Calibri"/>
                <a:cs typeface="Calibri"/>
              </a:rPr>
              <a:t>)</a:t>
            </a:r>
          </a:p>
          <a:p>
            <a:pPr marL="457200" indent="-457200">
              <a:buAutoNum type="arabicPeriod"/>
            </a:pPr>
            <a:endParaRPr lang="en-US" sz="2800">
              <a:ea typeface="Calibri"/>
              <a:cs typeface="Calibri"/>
            </a:endParaRPr>
          </a:p>
          <a:p>
            <a:endParaRPr lang="en-US" sz="2800">
              <a:ea typeface="Calibri"/>
              <a:cs typeface="Calibri"/>
            </a:endParaRPr>
          </a:p>
        </p:txBody>
      </p:sp>
      <p:pic>
        <p:nvPicPr>
          <p:cNvPr id="9" name="Picture 8" descr="A screenshot of a computer&#10;&#10;AI-generated content may be incorrect.">
            <a:extLst>
              <a:ext uri="{FF2B5EF4-FFF2-40B4-BE49-F238E27FC236}">
                <a16:creationId xmlns:a16="http://schemas.microsoft.com/office/drawing/2014/main" id="{01449660-482E-AB69-5481-36FC48273A29}"/>
              </a:ext>
            </a:extLst>
          </p:cNvPr>
          <p:cNvPicPr>
            <a:picLocks noChangeAspect="1"/>
          </p:cNvPicPr>
          <p:nvPr/>
        </p:nvPicPr>
        <p:blipFill>
          <a:blip r:embed="rId2"/>
          <a:srcRect t="256" r="-194" b="48222"/>
          <a:stretch>
            <a:fillRect/>
          </a:stretch>
        </p:blipFill>
        <p:spPr>
          <a:xfrm>
            <a:off x="7960782" y="1582129"/>
            <a:ext cx="7885018" cy="3885984"/>
          </a:xfrm>
          <a:prstGeom prst="rect">
            <a:avLst/>
          </a:prstGeom>
        </p:spPr>
      </p:pic>
      <p:pic>
        <p:nvPicPr>
          <p:cNvPr id="11" name="Picture 10" descr="A black screen with white text&#10;&#10;AI-generated content may be incorrect.">
            <a:extLst>
              <a:ext uri="{FF2B5EF4-FFF2-40B4-BE49-F238E27FC236}">
                <a16:creationId xmlns:a16="http://schemas.microsoft.com/office/drawing/2014/main" id="{B1C9EFA3-B0CE-84F8-381B-F592C06D53AB}"/>
              </a:ext>
            </a:extLst>
          </p:cNvPr>
          <p:cNvPicPr>
            <a:picLocks noChangeAspect="1"/>
          </p:cNvPicPr>
          <p:nvPr/>
        </p:nvPicPr>
        <p:blipFill>
          <a:blip r:embed="rId3"/>
          <a:stretch>
            <a:fillRect/>
          </a:stretch>
        </p:blipFill>
        <p:spPr>
          <a:xfrm>
            <a:off x="8281987" y="5584507"/>
            <a:ext cx="5884545" cy="2226945"/>
          </a:xfrm>
          <a:prstGeom prst="rect">
            <a:avLst/>
          </a:prstGeom>
        </p:spPr>
      </p:pic>
    </p:spTree>
    <p:extLst>
      <p:ext uri="{BB962C8B-B14F-4D97-AF65-F5344CB8AC3E}">
        <p14:creationId xmlns:p14="http://schemas.microsoft.com/office/powerpoint/2010/main" val="429344108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screenshot of a computer&#10;&#10;AI-generated content may be incorrect.">
            <a:extLst>
              <a:ext uri="{FF2B5EF4-FFF2-40B4-BE49-F238E27FC236}">
                <a16:creationId xmlns:a16="http://schemas.microsoft.com/office/drawing/2014/main" id="{5E1CCA19-F465-497E-84A9-62B58FB1C788}"/>
              </a:ext>
            </a:extLst>
          </p:cNvPr>
          <p:cNvPicPr>
            <a:picLocks noChangeAspect="1"/>
          </p:cNvPicPr>
          <p:nvPr/>
        </p:nvPicPr>
        <p:blipFill>
          <a:blip r:embed="rId2"/>
          <a:srcRect l="25000" t="28859" r="46607" b="36577"/>
          <a:stretch>
            <a:fillRect/>
          </a:stretch>
        </p:blipFill>
        <p:spPr>
          <a:xfrm>
            <a:off x="16195357" y="5631179"/>
            <a:ext cx="2075347" cy="1569737"/>
          </a:xfrm>
          <a:prstGeom prst="rect">
            <a:avLst/>
          </a:prstGeom>
        </p:spPr>
      </p:pic>
      <p:sp>
        <p:nvSpPr>
          <p:cNvPr id="2" name="TextBox 1">
            <a:extLst>
              <a:ext uri="{FF2B5EF4-FFF2-40B4-BE49-F238E27FC236}">
                <a16:creationId xmlns:a16="http://schemas.microsoft.com/office/drawing/2014/main" id="{2E391083-FEFF-F24E-125F-C9B31D300966}"/>
              </a:ext>
            </a:extLst>
          </p:cNvPr>
          <p:cNvSpPr txBox="1"/>
          <p:nvPr/>
        </p:nvSpPr>
        <p:spPr>
          <a:xfrm>
            <a:off x="1763861" y="609133"/>
            <a:ext cx="13529676" cy="144655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400">
                <a:highlight>
                  <a:srgbClr val="FFFF00"/>
                </a:highlight>
                <a:ea typeface="Calibri"/>
                <a:cs typeface="Calibri"/>
              </a:rPr>
              <a:t>Morgan</a:t>
            </a:r>
            <a:r>
              <a:rPr lang="en-US" sz="4400">
                <a:ea typeface="Calibri"/>
                <a:cs typeface="Calibri"/>
              </a:rPr>
              <a:t>- Data </a:t>
            </a:r>
            <a:r>
              <a:rPr lang="en-US" sz="4400" err="1">
                <a:ea typeface="Calibri"/>
                <a:cs typeface="Calibri"/>
              </a:rPr>
              <a:t>Intergration</a:t>
            </a:r>
            <a:r>
              <a:rPr lang="en-US" sz="4400">
                <a:ea typeface="Calibri"/>
                <a:cs typeface="Calibri"/>
              </a:rPr>
              <a:t> &amp; Cleaning &amp;Data Quality Report-appendix</a:t>
            </a:r>
          </a:p>
        </p:txBody>
      </p:sp>
      <p:sp>
        <p:nvSpPr>
          <p:cNvPr id="5" name="TextBox 4">
            <a:extLst>
              <a:ext uri="{FF2B5EF4-FFF2-40B4-BE49-F238E27FC236}">
                <a16:creationId xmlns:a16="http://schemas.microsoft.com/office/drawing/2014/main" id="{BAF467A1-AFE2-F1FF-A820-6E926AE1A7E9}"/>
              </a:ext>
            </a:extLst>
          </p:cNvPr>
          <p:cNvSpPr txBox="1"/>
          <p:nvPr/>
        </p:nvSpPr>
        <p:spPr>
          <a:xfrm>
            <a:off x="1468502" y="2066043"/>
            <a:ext cx="7870821" cy="778674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ea typeface="Calibri"/>
                <a:cs typeface="Calibri"/>
              </a:rPr>
              <a:t>Goal 2: </a:t>
            </a:r>
            <a:r>
              <a:rPr lang="en-US" sz="2800"/>
              <a:t>Customer &amp; Part Table Extraction</a:t>
            </a:r>
            <a:endParaRPr lang="en-US"/>
          </a:p>
          <a:p>
            <a:endParaRPr lang="en-US" sz="2800">
              <a:ea typeface="Calibri"/>
              <a:cs typeface="Calibri"/>
            </a:endParaRPr>
          </a:p>
          <a:p>
            <a:r>
              <a:rPr lang="en-US" sz="2800">
                <a:ea typeface="Calibri"/>
                <a:cs typeface="Calibri"/>
              </a:rPr>
              <a:t>Inputs: </a:t>
            </a:r>
            <a:r>
              <a:rPr lang="en-US" sz="2800">
                <a:ea typeface="+mn-lt"/>
                <a:cs typeface="+mn-lt"/>
              </a:rPr>
              <a:t>Customer Contracts – Part Cost Info</a:t>
            </a:r>
            <a:endParaRPr lang="en-US">
              <a:ea typeface="+mn-lt"/>
              <a:cs typeface="+mn-lt"/>
            </a:endParaRPr>
          </a:p>
          <a:p>
            <a:endParaRPr lang="en-US" sz="2800">
              <a:ea typeface="Calibri"/>
              <a:cs typeface="Calibri"/>
            </a:endParaRPr>
          </a:p>
          <a:p>
            <a:r>
              <a:rPr lang="en-US" sz="2400">
                <a:ea typeface="+mn-lt"/>
                <a:cs typeface="+mn-lt"/>
              </a:rPr>
              <a:t>Customer Dimension</a:t>
            </a:r>
            <a:r>
              <a:rPr lang="en-US" sz="2000">
                <a:ea typeface="+mn-lt"/>
                <a:cs typeface="+mn-lt"/>
              </a:rPr>
              <a:t> (KLESK_cust_extract_from_parts_cost_info.csv)</a:t>
            </a:r>
            <a:endParaRPr lang="en-US" sz="2000">
              <a:ea typeface="Calibri"/>
              <a:cs typeface="Calibri"/>
            </a:endParaRPr>
          </a:p>
          <a:p>
            <a:pPr marL="457200" indent="-457200">
              <a:buAutoNum type="arabicPeriod"/>
            </a:pPr>
            <a:r>
              <a:rPr lang="en-US" sz="2400">
                <a:ea typeface="+mn-lt"/>
                <a:cs typeface="+mn-lt"/>
              </a:rPr>
              <a:t>Extracted: CUST-NBR, CUST-NAME, REVENUE CODE</a:t>
            </a:r>
            <a:endParaRPr lang="en-US" sz="2400">
              <a:ea typeface="Calibri"/>
              <a:cs typeface="Calibri"/>
            </a:endParaRPr>
          </a:p>
          <a:p>
            <a:pPr marL="457200" indent="-457200">
              <a:buAutoNum type="arabicPeriod"/>
            </a:pPr>
            <a:r>
              <a:rPr lang="en-US" sz="2400">
                <a:ea typeface="+mn-lt"/>
                <a:cs typeface="+mn-lt"/>
              </a:rPr>
              <a:t>Applied </a:t>
            </a:r>
            <a:r>
              <a:rPr lang="en-US" sz="2400" err="1">
                <a:ea typeface="+mn-lt"/>
                <a:cs typeface="+mn-lt"/>
              </a:rPr>
              <a:t>drop_duplicates</a:t>
            </a:r>
            <a:r>
              <a:rPr lang="en-US" sz="2400">
                <a:ea typeface="+mn-lt"/>
                <a:cs typeface="+mn-lt"/>
              </a:rPr>
              <a:t>() to keep one row per customer–revenue mapping</a:t>
            </a:r>
            <a:endParaRPr lang="en-US" sz="2400">
              <a:ea typeface="Calibri"/>
              <a:cs typeface="Calibri"/>
            </a:endParaRPr>
          </a:p>
          <a:p>
            <a:pPr marL="457200" indent="-457200">
              <a:buAutoNum type="arabicPeriod"/>
            </a:pPr>
            <a:r>
              <a:rPr lang="en-US" sz="2400">
                <a:ea typeface="+mn-lt"/>
                <a:cs typeface="+mn-lt"/>
              </a:rPr>
              <a:t>Added a duplicate check to flag cases where a single CUST-NBR is linked to multiple REVENUE CODEs</a:t>
            </a:r>
            <a:endParaRPr lang="en-US" sz="2400">
              <a:ea typeface="Calibri"/>
              <a:cs typeface="Calibri"/>
            </a:endParaRPr>
          </a:p>
          <a:p>
            <a:pPr marL="457200" indent="-457200">
              <a:buAutoNum type="arabicPeriod"/>
            </a:pPr>
            <a:endParaRPr lang="en-US" sz="2000">
              <a:ea typeface="+mn-lt"/>
              <a:cs typeface="+mn-lt"/>
            </a:endParaRPr>
          </a:p>
          <a:p>
            <a:r>
              <a:rPr lang="en-US" sz="2400">
                <a:ea typeface="+mn-lt"/>
                <a:cs typeface="+mn-lt"/>
              </a:rPr>
              <a:t>Part Dimension </a:t>
            </a:r>
            <a:r>
              <a:rPr lang="en-US" sz="2000">
                <a:ea typeface="+mn-lt"/>
                <a:cs typeface="+mn-lt"/>
              </a:rPr>
              <a:t>(KLESK_cust_extract_from_parts_cost_info.csv)</a:t>
            </a:r>
            <a:endParaRPr lang="en-US" sz="2000">
              <a:ea typeface="Calibri"/>
              <a:cs typeface="Calibri"/>
            </a:endParaRPr>
          </a:p>
          <a:p>
            <a:pPr marL="457200" indent="-457200">
              <a:buAutoNum type="arabicPeriod"/>
            </a:pPr>
            <a:r>
              <a:rPr lang="en-US" sz="2400">
                <a:ea typeface="+mn-lt"/>
                <a:cs typeface="+mn-lt"/>
              </a:rPr>
              <a:t>Extracted: PART-NUMBER, PART-DESCRIPTION, PRODUCT CODE, PRIMARY WORK CENTER</a:t>
            </a:r>
            <a:endParaRPr lang="en-US" sz="2400">
              <a:ea typeface="Calibri"/>
              <a:cs typeface="Calibri"/>
            </a:endParaRPr>
          </a:p>
          <a:p>
            <a:pPr marL="457200" indent="-457200">
              <a:buAutoNum type="arabicPeriod"/>
            </a:pPr>
            <a:r>
              <a:rPr lang="en-US" sz="2400">
                <a:ea typeface="+mn-lt"/>
                <a:cs typeface="+mn-lt"/>
              </a:rPr>
              <a:t>Applied </a:t>
            </a:r>
            <a:r>
              <a:rPr lang="en-US" sz="2400" err="1">
                <a:ea typeface="+mn-lt"/>
                <a:cs typeface="+mn-lt"/>
              </a:rPr>
              <a:t>drop_duplicates</a:t>
            </a:r>
            <a:r>
              <a:rPr lang="en-US" sz="2400">
                <a:ea typeface="+mn-lt"/>
                <a:cs typeface="+mn-lt"/>
              </a:rPr>
              <a:t>() to ensure each part is stored once</a:t>
            </a:r>
            <a:endParaRPr lang="en-US" sz="2400">
              <a:ea typeface="Calibri"/>
              <a:cs typeface="Calibri"/>
            </a:endParaRPr>
          </a:p>
          <a:p>
            <a:pPr marL="457200" indent="-457200">
              <a:buAutoNum type="arabicPeriod"/>
            </a:pPr>
            <a:r>
              <a:rPr lang="en-US" sz="2400">
                <a:ea typeface="Calibri"/>
                <a:cs typeface="Calibri"/>
              </a:rPr>
              <a:t>Added a duplicate check to flag cases where a single PART-NBR is linked to multiple PRODUCT CODEs</a:t>
            </a:r>
          </a:p>
          <a:p>
            <a:endParaRPr lang="en-US" sz="2800">
              <a:ea typeface="Calibri"/>
              <a:cs typeface="Calibri"/>
            </a:endParaRPr>
          </a:p>
          <a:p>
            <a:endParaRPr lang="en-US" sz="2800">
              <a:ea typeface="Calibri"/>
              <a:cs typeface="Calibri"/>
            </a:endParaRPr>
          </a:p>
        </p:txBody>
      </p:sp>
      <p:pic>
        <p:nvPicPr>
          <p:cNvPr id="8" name="Picture 7" descr="A computer screen with numbers and text&#10;&#10;AI-generated content may be incorrect.">
            <a:extLst>
              <a:ext uri="{FF2B5EF4-FFF2-40B4-BE49-F238E27FC236}">
                <a16:creationId xmlns:a16="http://schemas.microsoft.com/office/drawing/2014/main" id="{32B7CD6B-5953-7F6F-9087-0A8ABF0DFAB6}"/>
              </a:ext>
            </a:extLst>
          </p:cNvPr>
          <p:cNvPicPr>
            <a:picLocks noChangeAspect="1"/>
          </p:cNvPicPr>
          <p:nvPr/>
        </p:nvPicPr>
        <p:blipFill>
          <a:blip r:embed="rId3"/>
          <a:stretch>
            <a:fillRect/>
          </a:stretch>
        </p:blipFill>
        <p:spPr>
          <a:xfrm>
            <a:off x="9348787" y="1631633"/>
            <a:ext cx="8734425" cy="3152775"/>
          </a:xfrm>
          <a:prstGeom prst="rect">
            <a:avLst/>
          </a:prstGeom>
        </p:spPr>
      </p:pic>
      <p:pic>
        <p:nvPicPr>
          <p:cNvPr id="10" name="Picture 9" descr="A screenshot of a computer&#10;&#10;AI-generated content may be incorrect.">
            <a:extLst>
              <a:ext uri="{FF2B5EF4-FFF2-40B4-BE49-F238E27FC236}">
                <a16:creationId xmlns:a16="http://schemas.microsoft.com/office/drawing/2014/main" id="{CE622854-BB97-8E1B-9FBD-B550A61FD2E6}"/>
              </a:ext>
            </a:extLst>
          </p:cNvPr>
          <p:cNvPicPr>
            <a:picLocks noChangeAspect="1"/>
          </p:cNvPicPr>
          <p:nvPr/>
        </p:nvPicPr>
        <p:blipFill>
          <a:blip r:embed="rId2"/>
          <a:srcRect l="59" t="-275" r="208" b="65375"/>
          <a:stretch>
            <a:fillRect/>
          </a:stretch>
        </p:blipFill>
        <p:spPr>
          <a:xfrm>
            <a:off x="9158807" y="5633950"/>
            <a:ext cx="7289941" cy="1584964"/>
          </a:xfrm>
          <a:prstGeom prst="rect">
            <a:avLst/>
          </a:prstGeom>
        </p:spPr>
      </p:pic>
      <p:pic>
        <p:nvPicPr>
          <p:cNvPr id="12" name="Picture 11" descr="A screen shot of a computer&#10;&#10;AI-generated content may be incorrect.">
            <a:extLst>
              <a:ext uri="{FF2B5EF4-FFF2-40B4-BE49-F238E27FC236}">
                <a16:creationId xmlns:a16="http://schemas.microsoft.com/office/drawing/2014/main" id="{BB93662C-818D-4C99-B5D4-6C7768820873}"/>
              </a:ext>
            </a:extLst>
          </p:cNvPr>
          <p:cNvPicPr>
            <a:picLocks noChangeAspect="1"/>
          </p:cNvPicPr>
          <p:nvPr/>
        </p:nvPicPr>
        <p:blipFill>
          <a:blip r:embed="rId4"/>
          <a:stretch>
            <a:fillRect/>
          </a:stretch>
        </p:blipFill>
        <p:spPr>
          <a:xfrm>
            <a:off x="9343072" y="7261860"/>
            <a:ext cx="3640455" cy="1874520"/>
          </a:xfrm>
          <a:prstGeom prst="rect">
            <a:avLst/>
          </a:prstGeom>
        </p:spPr>
      </p:pic>
    </p:spTree>
    <p:extLst>
      <p:ext uri="{BB962C8B-B14F-4D97-AF65-F5344CB8AC3E}">
        <p14:creationId xmlns:p14="http://schemas.microsoft.com/office/powerpoint/2010/main" val="22199271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F10446-C367-6E79-9435-DA17980B76A9}"/>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4645DEBE-2B2F-5394-B6EE-7E95B1314F9A}"/>
              </a:ext>
            </a:extLst>
          </p:cNvPr>
          <p:cNvSpPr/>
          <p:nvPr/>
        </p:nvSpPr>
        <p:spPr>
          <a:xfrm>
            <a:off x="-207034" y="0"/>
            <a:ext cx="737937" cy="10287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prstClr val="white"/>
              </a:solidFill>
              <a:effectLst/>
              <a:uLnTx/>
              <a:uFillTx/>
              <a:latin typeface="Calibri"/>
              <a:ea typeface="+mn-ea"/>
              <a:cs typeface="+mn-cs"/>
            </a:endParaRPr>
          </a:p>
        </p:txBody>
      </p:sp>
      <p:sp>
        <p:nvSpPr>
          <p:cNvPr id="5" name="Slide Number Placeholder 4">
            <a:extLst>
              <a:ext uri="{FF2B5EF4-FFF2-40B4-BE49-F238E27FC236}">
                <a16:creationId xmlns:a16="http://schemas.microsoft.com/office/drawing/2014/main" id="{7BFC9516-1F06-8CE9-B9CD-F7C40597F9F2}"/>
              </a:ext>
            </a:extLst>
          </p:cNvPr>
          <p:cNvSpPr>
            <a:spLocks noGrp="1"/>
          </p:cNvSpPr>
          <p:nvPr>
            <p:ph type="sldNum" idx="11"/>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0000000-1234-1234-1234-123412341234}" type="slidenum">
              <a:rPr kumimoji="0" lang="en" sz="1950" b="1"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a:t>
            </a:fld>
            <a:endParaRPr kumimoji="0" lang="en" sz="1950" b="1" i="0" u="none" strike="noStrike" kern="1200" cap="none" spc="0" normalizeH="0" baseline="0" noProof="0">
              <a:ln>
                <a:noFill/>
              </a:ln>
              <a:solidFill>
                <a:prstClr val="black"/>
              </a:solidFill>
              <a:effectLst/>
              <a:uLnTx/>
              <a:uFillTx/>
              <a:latin typeface="Calibri"/>
              <a:ea typeface="+mn-ea"/>
              <a:cs typeface="+mn-cs"/>
            </a:endParaRPr>
          </a:p>
        </p:txBody>
      </p:sp>
      <p:sp>
        <p:nvSpPr>
          <p:cNvPr id="8" name="TextBox 8">
            <a:extLst>
              <a:ext uri="{FF2B5EF4-FFF2-40B4-BE49-F238E27FC236}">
                <a16:creationId xmlns:a16="http://schemas.microsoft.com/office/drawing/2014/main" id="{0115EFFB-5E30-CFBA-980B-6F2FA60FB348}"/>
              </a:ext>
            </a:extLst>
          </p:cNvPr>
          <p:cNvSpPr txBox="1"/>
          <p:nvPr/>
        </p:nvSpPr>
        <p:spPr>
          <a:xfrm>
            <a:off x="1523039" y="2571096"/>
            <a:ext cx="3665028" cy="58477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a:ln>
                <a:noFill/>
              </a:ln>
              <a:solidFill>
                <a:prstClr val="black"/>
              </a:solidFill>
              <a:effectLst/>
              <a:uLnTx/>
              <a:uFillTx/>
              <a:latin typeface="Calibri"/>
              <a:ea typeface="Calibri"/>
              <a:cs typeface="Calibri"/>
            </a:endParaRPr>
          </a:p>
        </p:txBody>
      </p:sp>
      <p:grpSp>
        <p:nvGrpSpPr>
          <p:cNvPr id="2" name="Group 1">
            <a:extLst>
              <a:ext uri="{FF2B5EF4-FFF2-40B4-BE49-F238E27FC236}">
                <a16:creationId xmlns:a16="http://schemas.microsoft.com/office/drawing/2014/main" id="{D13B68DF-891A-333E-0DAE-456C3093AD84}"/>
              </a:ext>
            </a:extLst>
          </p:cNvPr>
          <p:cNvGrpSpPr/>
          <p:nvPr/>
        </p:nvGrpSpPr>
        <p:grpSpPr>
          <a:xfrm>
            <a:off x="1732886" y="1350618"/>
            <a:ext cx="828804" cy="1184004"/>
            <a:chOff x="0" y="3346109"/>
            <a:chExt cx="828804" cy="1184004"/>
          </a:xfrm>
        </p:grpSpPr>
        <p:sp>
          <p:nvSpPr>
            <p:cNvPr id="11" name="Chevron 10">
              <a:extLst>
                <a:ext uri="{FF2B5EF4-FFF2-40B4-BE49-F238E27FC236}">
                  <a16:creationId xmlns:a16="http://schemas.microsoft.com/office/drawing/2014/main" id="{CF330F38-91EC-5AF1-398A-16701F09857B}"/>
                </a:ext>
              </a:extLst>
            </p:cNvPr>
            <p:cNvSpPr/>
            <p:nvPr/>
          </p:nvSpPr>
          <p:spPr>
            <a:xfrm rot="5400000">
              <a:off x="-177600" y="3523709"/>
              <a:ext cx="1184004" cy="828803"/>
            </a:xfrm>
            <a:prstGeom prst="chevron">
              <a:avLst/>
            </a:prstGeom>
          </p:spPr>
          <p:style>
            <a:lnRef idx="2">
              <a:schemeClr val="accent6">
                <a:shade val="50000"/>
                <a:hueOff val="-271287"/>
                <a:satOff val="-11703"/>
                <a:lumOff val="32885"/>
                <a:alphaOff val="0"/>
              </a:schemeClr>
            </a:lnRef>
            <a:fillRef idx="1">
              <a:schemeClr val="accent6">
                <a:shade val="50000"/>
                <a:hueOff val="-271287"/>
                <a:satOff val="-11703"/>
                <a:lumOff val="32885"/>
                <a:alphaOff val="0"/>
              </a:schemeClr>
            </a:fillRef>
            <a:effectRef idx="0">
              <a:schemeClr val="accent6">
                <a:shade val="50000"/>
                <a:hueOff val="-271287"/>
                <a:satOff val="-11703"/>
                <a:lumOff val="32885"/>
                <a:alphaOff val="0"/>
              </a:schemeClr>
            </a:effectRef>
            <a:fontRef idx="minor">
              <a:schemeClr val="lt1"/>
            </a:fontRef>
          </p:style>
          <p:txBody>
            <a:bodyPr/>
            <a:lstStyle/>
            <a:p>
              <a:endParaRPr lang="en-US"/>
            </a:p>
          </p:txBody>
        </p:sp>
        <p:sp>
          <p:nvSpPr>
            <p:cNvPr id="12" name="Chevron 4">
              <a:extLst>
                <a:ext uri="{FF2B5EF4-FFF2-40B4-BE49-F238E27FC236}">
                  <a16:creationId xmlns:a16="http://schemas.microsoft.com/office/drawing/2014/main" id="{738CA65B-E4CB-D6FD-9D33-913D1BA679D4}"/>
                </a:ext>
              </a:extLst>
            </p:cNvPr>
            <p:cNvSpPr txBox="1"/>
            <p:nvPr/>
          </p:nvSpPr>
          <p:spPr>
            <a:xfrm>
              <a:off x="1" y="3760511"/>
              <a:ext cx="828803" cy="35520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2860" tIns="22860" rIns="22860" bIns="22860" numCol="1" spcCol="1270" anchor="ctr" anchorCtr="0">
              <a:noAutofit/>
            </a:bodyPr>
            <a:lstStyle/>
            <a:p>
              <a:pPr marL="0" lvl="0" indent="0" algn="ctr" defTabSz="1600200">
                <a:lnSpc>
                  <a:spcPct val="90000"/>
                </a:lnSpc>
                <a:spcBef>
                  <a:spcPct val="0"/>
                </a:spcBef>
                <a:spcAft>
                  <a:spcPct val="35000"/>
                </a:spcAft>
                <a:buFont typeface="+mj-lt"/>
                <a:buNone/>
              </a:pPr>
              <a:r>
                <a:rPr lang="en-US" sz="3600" kern="1200"/>
                <a:t>4</a:t>
              </a:r>
            </a:p>
          </p:txBody>
        </p:sp>
      </p:grpSp>
      <p:grpSp>
        <p:nvGrpSpPr>
          <p:cNvPr id="7" name="Group 6">
            <a:extLst>
              <a:ext uri="{FF2B5EF4-FFF2-40B4-BE49-F238E27FC236}">
                <a16:creationId xmlns:a16="http://schemas.microsoft.com/office/drawing/2014/main" id="{649460FF-A577-6890-DFE6-F9F66B04FF17}"/>
              </a:ext>
            </a:extLst>
          </p:cNvPr>
          <p:cNvGrpSpPr/>
          <p:nvPr/>
        </p:nvGrpSpPr>
        <p:grpSpPr>
          <a:xfrm>
            <a:off x="2561689" y="1350618"/>
            <a:ext cx="10229277" cy="769603"/>
            <a:chOff x="828803" y="3346109"/>
            <a:chExt cx="10229277" cy="769603"/>
          </a:xfrm>
        </p:grpSpPr>
        <p:sp>
          <p:nvSpPr>
            <p:cNvPr id="9" name="Round Same Side Corner Rectangle 8">
              <a:extLst>
                <a:ext uri="{FF2B5EF4-FFF2-40B4-BE49-F238E27FC236}">
                  <a16:creationId xmlns:a16="http://schemas.microsoft.com/office/drawing/2014/main" id="{BD750F01-A40F-BB58-889C-CA934CAA7D63}"/>
                </a:ext>
              </a:extLst>
            </p:cNvPr>
            <p:cNvSpPr/>
            <p:nvPr/>
          </p:nvSpPr>
          <p:spPr>
            <a:xfrm rot="5400000">
              <a:off x="5558640" y="-1383728"/>
              <a:ext cx="769603" cy="10229277"/>
            </a:xfrm>
            <a:prstGeom prst="round2SameRect">
              <a:avLst/>
            </a:prstGeom>
          </p:spPr>
          <p:style>
            <a:lnRef idx="2">
              <a:schemeClr val="accent6">
                <a:shade val="50000"/>
                <a:hueOff val="-271287"/>
                <a:satOff val="-11703"/>
                <a:lumOff val="32885"/>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endParaRPr lang="en-US" b="1">
                <a:solidFill>
                  <a:schemeClr val="accent6">
                    <a:lumMod val="50000"/>
                  </a:schemeClr>
                </a:solidFill>
              </a:endParaRPr>
            </a:p>
          </p:txBody>
        </p:sp>
        <p:sp>
          <p:nvSpPr>
            <p:cNvPr id="10" name="Round Same Side Corner Rectangle 6">
              <a:extLst>
                <a:ext uri="{FF2B5EF4-FFF2-40B4-BE49-F238E27FC236}">
                  <a16:creationId xmlns:a16="http://schemas.microsoft.com/office/drawing/2014/main" id="{22C5425A-2B17-9703-BC57-0EF20EAC5D3A}"/>
                </a:ext>
              </a:extLst>
            </p:cNvPr>
            <p:cNvSpPr txBox="1"/>
            <p:nvPr/>
          </p:nvSpPr>
          <p:spPr>
            <a:xfrm>
              <a:off x="828804" y="3383677"/>
              <a:ext cx="10191708" cy="694465"/>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56032" tIns="22860" rIns="22860" bIns="22860" numCol="1" spcCol="1270" anchor="ctr" anchorCtr="0">
              <a:noAutofit/>
            </a:bodyPr>
            <a:lstStyle/>
            <a:p>
              <a:pPr marL="285750" lvl="1" indent="-285750" algn="l" defTabSz="1600200">
                <a:lnSpc>
                  <a:spcPct val="90000"/>
                </a:lnSpc>
                <a:spcBef>
                  <a:spcPct val="0"/>
                </a:spcBef>
                <a:spcAft>
                  <a:spcPct val="15000"/>
                </a:spcAft>
                <a:buFont typeface="+mj-lt"/>
                <a:buNone/>
              </a:pPr>
              <a:r>
                <a:rPr lang="en-US" sz="3600" b="1" kern="1200">
                  <a:solidFill>
                    <a:schemeClr val="accent6">
                      <a:lumMod val="50000"/>
                    </a:schemeClr>
                  </a:solidFill>
                </a:rPr>
                <a:t>Sale Performance &amp; Recommendations (VMR)</a:t>
              </a:r>
            </a:p>
          </p:txBody>
        </p:sp>
      </p:grpSp>
      <p:graphicFrame>
        <p:nvGraphicFramePr>
          <p:cNvPr id="6" name="Diagram 5">
            <a:extLst>
              <a:ext uri="{FF2B5EF4-FFF2-40B4-BE49-F238E27FC236}">
                <a16:creationId xmlns:a16="http://schemas.microsoft.com/office/drawing/2014/main" id="{38018BC5-9B49-CAD9-FF76-536E5A6A6FD9}"/>
              </a:ext>
            </a:extLst>
          </p:cNvPr>
          <p:cNvGraphicFramePr/>
          <p:nvPr>
            <p:extLst>
              <p:ext uri="{D42A27DB-BD31-4B8C-83A1-F6EECF244321}">
                <p14:modId xmlns:p14="http://schemas.microsoft.com/office/powerpoint/2010/main" val="4218835171"/>
              </p:ext>
            </p:extLst>
          </p:nvPr>
        </p:nvGraphicFramePr>
        <p:xfrm>
          <a:off x="1732886" y="3144049"/>
          <a:ext cx="14232538" cy="579233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06940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6A78F8-5ADA-8906-E1E1-2303504754C4}"/>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4B176E28-CBF7-E0A1-7A82-A501A55CD5D7}"/>
              </a:ext>
            </a:extLst>
          </p:cNvPr>
          <p:cNvSpPr/>
          <p:nvPr/>
        </p:nvSpPr>
        <p:spPr>
          <a:xfrm>
            <a:off x="-207034" y="0"/>
            <a:ext cx="737937" cy="10287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prstClr val="white"/>
              </a:solidFill>
              <a:effectLst/>
              <a:uLnTx/>
              <a:uFillTx/>
              <a:latin typeface="Calibri"/>
              <a:ea typeface="+mn-ea"/>
              <a:cs typeface="+mn-cs"/>
            </a:endParaRPr>
          </a:p>
        </p:txBody>
      </p:sp>
      <p:sp>
        <p:nvSpPr>
          <p:cNvPr id="5" name="Slide Number Placeholder 4">
            <a:extLst>
              <a:ext uri="{FF2B5EF4-FFF2-40B4-BE49-F238E27FC236}">
                <a16:creationId xmlns:a16="http://schemas.microsoft.com/office/drawing/2014/main" id="{AA9488AF-A817-62AD-FD08-73112985F473}"/>
              </a:ext>
            </a:extLst>
          </p:cNvPr>
          <p:cNvSpPr>
            <a:spLocks noGrp="1"/>
          </p:cNvSpPr>
          <p:nvPr>
            <p:ph type="sldNum" idx="11"/>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0000000-1234-1234-1234-123412341234}" type="slidenum">
              <a:rPr kumimoji="0" lang="en" sz="1950" b="1"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a:t>
            </a:fld>
            <a:endParaRPr kumimoji="0" lang="en" sz="1950" b="1" i="0" u="none" strike="noStrike" kern="1200" cap="none" spc="0" normalizeH="0" baseline="0" noProof="0">
              <a:ln>
                <a:noFill/>
              </a:ln>
              <a:solidFill>
                <a:prstClr val="black"/>
              </a:solidFill>
              <a:effectLst/>
              <a:uLnTx/>
              <a:uFillTx/>
              <a:latin typeface="Calibri"/>
              <a:ea typeface="+mn-ea"/>
              <a:cs typeface="+mn-cs"/>
            </a:endParaRPr>
          </a:p>
        </p:txBody>
      </p:sp>
      <p:sp>
        <p:nvSpPr>
          <p:cNvPr id="8" name="TextBox 8">
            <a:extLst>
              <a:ext uri="{FF2B5EF4-FFF2-40B4-BE49-F238E27FC236}">
                <a16:creationId xmlns:a16="http://schemas.microsoft.com/office/drawing/2014/main" id="{0CA2CC2C-D8F0-74A7-2FF5-18438061C7BE}"/>
              </a:ext>
            </a:extLst>
          </p:cNvPr>
          <p:cNvSpPr txBox="1"/>
          <p:nvPr/>
        </p:nvSpPr>
        <p:spPr>
          <a:xfrm>
            <a:off x="1523039" y="2571096"/>
            <a:ext cx="3665028" cy="58477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a:ln>
                <a:noFill/>
              </a:ln>
              <a:solidFill>
                <a:prstClr val="black"/>
              </a:solidFill>
              <a:effectLst/>
              <a:uLnTx/>
              <a:uFillTx/>
              <a:latin typeface="Calibri"/>
              <a:ea typeface="Calibri"/>
              <a:cs typeface="Calibri"/>
            </a:endParaRPr>
          </a:p>
        </p:txBody>
      </p:sp>
      <p:sp>
        <p:nvSpPr>
          <p:cNvPr id="16" name="TextBox 15">
            <a:extLst>
              <a:ext uri="{FF2B5EF4-FFF2-40B4-BE49-F238E27FC236}">
                <a16:creationId xmlns:a16="http://schemas.microsoft.com/office/drawing/2014/main" id="{0382D17D-8AD5-E7A3-1259-2FA407AB2C74}"/>
              </a:ext>
            </a:extLst>
          </p:cNvPr>
          <p:cNvSpPr txBox="1"/>
          <p:nvPr/>
        </p:nvSpPr>
        <p:spPr>
          <a:xfrm>
            <a:off x="1692829" y="8424555"/>
            <a:ext cx="14902342" cy="1569660"/>
          </a:xfrm>
          <a:prstGeom prst="rect">
            <a:avLst/>
          </a:prstGeom>
          <a:noFill/>
          <a:ln w="28575">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A10202"/>
                </a:solidFill>
                <a:effectLst/>
                <a:uLnTx/>
                <a:uFillTx/>
                <a:latin typeface="Calibri"/>
                <a:ea typeface="Calibri"/>
                <a:cs typeface="Calibri"/>
              </a:rPr>
              <a:t>The project team has implemented the client-defined VMR framework in Power BI with robust, scalable calculation logic designed to support future expansion across KLESK’s entire book of business.</a:t>
            </a:r>
            <a:endParaRPr kumimoji="0" lang="en-US" sz="3200" b="0" i="0" u="none" strike="noStrike" kern="1200" cap="none" spc="0" normalizeH="0" baseline="0" noProof="0" dirty="0">
              <a:ln>
                <a:noFill/>
              </a:ln>
              <a:solidFill>
                <a:prstClr val="black"/>
              </a:solidFill>
              <a:effectLst/>
              <a:uLnTx/>
              <a:uFillTx/>
              <a:latin typeface="Calibri"/>
              <a:ea typeface="+mn-ea"/>
              <a:cs typeface="+mn-cs"/>
            </a:endParaRPr>
          </a:p>
        </p:txBody>
      </p:sp>
      <p:sp>
        <p:nvSpPr>
          <p:cNvPr id="3" name="TextBox 2">
            <a:extLst>
              <a:ext uri="{FF2B5EF4-FFF2-40B4-BE49-F238E27FC236}">
                <a16:creationId xmlns:a16="http://schemas.microsoft.com/office/drawing/2014/main" id="{05636D51-15CF-4893-812B-F9400C460D22}"/>
              </a:ext>
            </a:extLst>
          </p:cNvPr>
          <p:cNvSpPr txBox="1"/>
          <p:nvPr/>
        </p:nvSpPr>
        <p:spPr>
          <a:xfrm>
            <a:off x="1180303" y="1713946"/>
            <a:ext cx="15927394" cy="6503908"/>
          </a:xfrm>
          <a:prstGeom prst="roundRect">
            <a:avLst/>
          </a:prstGeom>
        </p:spPr>
        <p:style>
          <a:lnRef idx="2">
            <a:schemeClr val="accent4"/>
          </a:lnRef>
          <a:fillRef idx="1">
            <a:schemeClr val="lt1"/>
          </a:fillRef>
          <a:effectRef idx="0">
            <a:schemeClr val="accent4"/>
          </a:effectRef>
          <a:fontRef idx="minor">
            <a:schemeClr val="dk1"/>
          </a:fontRef>
        </p:style>
        <p:txBody>
          <a:bodyPr wrap="square">
            <a:spAutoFit/>
          </a:bodyPr>
          <a:lstStyle/>
          <a:p>
            <a:pPr marL="0" marR="0" lvl="0" indent="0" algn="l" defTabSz="457200" rtl="0" eaLnBrk="1" fontAlgn="base"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000000"/>
                </a:solidFill>
                <a:effectLst/>
                <a:uLnTx/>
                <a:uFillTx/>
                <a:latin typeface="Calibri"/>
                <a:ea typeface="+mn-ea"/>
                <a:cs typeface="+mn-cs"/>
              </a:rPr>
              <a:t>Objective</a:t>
            </a:r>
            <a:r>
              <a:rPr kumimoji="0" lang="en-US" sz="3200" b="0" i="0" u="none" strike="noStrike" kern="1200" cap="none" spc="0" normalizeH="0" baseline="0" noProof="0" dirty="0">
                <a:ln>
                  <a:noFill/>
                </a:ln>
                <a:solidFill>
                  <a:srgbClr val="000000"/>
                </a:solidFill>
                <a:effectLst/>
                <a:uLnTx/>
                <a:uFillTx/>
                <a:latin typeface="Calibri"/>
                <a:ea typeface="+mn-ea"/>
                <a:cs typeface="+mn-cs"/>
              </a:rPr>
              <a:t>​</a:t>
            </a:r>
          </a:p>
          <a:p>
            <a:pPr marL="457200" marR="0" lvl="0" indent="-457200" algn="l" defTabSz="457200" rtl="0" eaLnBrk="1" fontAlgn="base"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srgbClr val="000000"/>
                </a:solidFill>
                <a:effectLst/>
                <a:uLnTx/>
                <a:uFillTx/>
                <a:latin typeface="Calibri"/>
                <a:ea typeface="+mn-ea"/>
                <a:cs typeface="+mn-cs"/>
              </a:rPr>
              <a:t>Explain sales performance changes between two comparable periods (e.g., 2024 YTD vs.2025 YTD).​</a:t>
            </a:r>
          </a:p>
          <a:p>
            <a:pPr marL="457200" marR="0" lvl="0" indent="-457200" algn="l" defTabSz="457200" rtl="0" eaLnBrk="1" fontAlgn="base"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srgbClr val="000000"/>
                </a:solidFill>
                <a:effectLst/>
                <a:uLnTx/>
                <a:uFillTx/>
                <a:latin typeface="Calibri"/>
                <a:ea typeface="+mn-ea"/>
                <a:cs typeface="+mn-cs"/>
              </a:rPr>
              <a:t>Attribute total sales change to </a:t>
            </a:r>
            <a:r>
              <a:rPr kumimoji="0" lang="en-US" sz="2800" b="1" i="0" u="none" strike="noStrike" kern="1200" cap="none" spc="0" normalizeH="0" baseline="0" noProof="0" dirty="0">
                <a:ln>
                  <a:noFill/>
                </a:ln>
                <a:solidFill>
                  <a:srgbClr val="000000"/>
                </a:solidFill>
                <a:effectLst/>
                <a:uLnTx/>
                <a:uFillTx/>
                <a:latin typeface="Calibri"/>
                <a:ea typeface="+mn-ea"/>
                <a:cs typeface="+mn-cs"/>
              </a:rPr>
              <a:t>Volume</a:t>
            </a:r>
            <a:r>
              <a:rPr kumimoji="0" lang="en-US" sz="2800" b="0" i="0" u="none" strike="noStrike" kern="1200" cap="none" spc="0" normalizeH="0" baseline="0" noProof="0" dirty="0">
                <a:ln>
                  <a:noFill/>
                </a:ln>
                <a:solidFill>
                  <a:srgbClr val="000000"/>
                </a:solidFill>
                <a:effectLst/>
                <a:uLnTx/>
                <a:uFillTx/>
                <a:latin typeface="Calibri"/>
                <a:ea typeface="+mn-ea"/>
                <a:cs typeface="+mn-cs"/>
              </a:rPr>
              <a:t>, </a:t>
            </a:r>
            <a:r>
              <a:rPr kumimoji="0" lang="en-US" sz="2800" b="1" i="0" u="none" strike="noStrike" kern="1200" cap="none" spc="0" normalizeH="0" baseline="0" noProof="0" dirty="0">
                <a:ln>
                  <a:noFill/>
                </a:ln>
                <a:solidFill>
                  <a:srgbClr val="000000"/>
                </a:solidFill>
                <a:effectLst/>
                <a:uLnTx/>
                <a:uFillTx/>
                <a:latin typeface="Calibri"/>
                <a:ea typeface="+mn-ea"/>
                <a:cs typeface="+mn-cs"/>
              </a:rPr>
              <a:t>Mix</a:t>
            </a:r>
            <a:r>
              <a:rPr kumimoji="0" lang="en-US" sz="2800" b="0" i="0" u="none" strike="noStrike" kern="1200" cap="none" spc="0" normalizeH="0" baseline="0" noProof="0" dirty="0">
                <a:ln>
                  <a:noFill/>
                </a:ln>
                <a:solidFill>
                  <a:srgbClr val="000000"/>
                </a:solidFill>
                <a:effectLst/>
                <a:uLnTx/>
                <a:uFillTx/>
                <a:latin typeface="Calibri"/>
                <a:ea typeface="+mn-ea"/>
                <a:cs typeface="+mn-cs"/>
              </a:rPr>
              <a:t>, and </a:t>
            </a:r>
            <a:r>
              <a:rPr kumimoji="0" lang="en-US" sz="2800" b="1" i="0" u="none" strike="noStrike" kern="1200" cap="none" spc="0" normalizeH="0" baseline="0" noProof="0" dirty="0">
                <a:ln>
                  <a:noFill/>
                </a:ln>
                <a:solidFill>
                  <a:srgbClr val="000000"/>
                </a:solidFill>
                <a:effectLst/>
                <a:uLnTx/>
                <a:uFillTx/>
                <a:latin typeface="Calibri"/>
                <a:ea typeface="+mn-ea"/>
                <a:cs typeface="+mn-cs"/>
              </a:rPr>
              <a:t>Rate</a:t>
            </a:r>
            <a:r>
              <a:rPr kumimoji="0" lang="en-US" sz="2800" b="0" i="0" u="none" strike="noStrike" kern="1200" cap="none" spc="0" normalizeH="0" baseline="0" noProof="0" dirty="0">
                <a:ln>
                  <a:noFill/>
                </a:ln>
                <a:solidFill>
                  <a:srgbClr val="000000"/>
                </a:solidFill>
                <a:effectLst/>
                <a:uLnTx/>
                <a:uFillTx/>
                <a:latin typeface="Calibri"/>
                <a:ea typeface="+mn-ea"/>
                <a:cs typeface="+mn-cs"/>
              </a:rPr>
              <a:t> drivers.​</a:t>
            </a:r>
          </a:p>
          <a:p>
            <a:pPr marL="0" marR="0" lvl="0" indent="0" algn="l" defTabSz="457200" rtl="0" eaLnBrk="1" fontAlgn="base"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000000"/>
              </a:solidFill>
              <a:effectLst/>
              <a:uLnTx/>
              <a:uFillTx/>
              <a:latin typeface="Calibri"/>
              <a:ea typeface="+mn-ea"/>
              <a:cs typeface="+mn-cs"/>
            </a:endParaRPr>
          </a:p>
          <a:p>
            <a:pPr marL="0" marR="0" lvl="0" indent="0" algn="l" defTabSz="457200" rtl="0" eaLnBrk="1" fontAlgn="base"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000000"/>
                </a:solidFill>
                <a:effectLst/>
                <a:uLnTx/>
                <a:uFillTx/>
                <a:latin typeface="Calibri"/>
                <a:ea typeface="+mn-ea"/>
                <a:cs typeface="+mn-cs"/>
              </a:rPr>
              <a:t>Key Definitions</a:t>
            </a:r>
            <a:r>
              <a:rPr kumimoji="0" lang="en-US" sz="3200" b="0" i="0" u="none" strike="noStrike" kern="1200" cap="none" spc="0" normalizeH="0" baseline="0" noProof="0" dirty="0">
                <a:ln>
                  <a:noFill/>
                </a:ln>
                <a:solidFill>
                  <a:srgbClr val="000000"/>
                </a:solidFill>
                <a:effectLst/>
                <a:uLnTx/>
                <a:uFillTx/>
                <a:latin typeface="Calibri"/>
                <a:ea typeface="+mn-ea"/>
                <a:cs typeface="+mn-cs"/>
              </a:rPr>
              <a:t>​ </a:t>
            </a:r>
            <a:r>
              <a:rPr kumimoji="0" lang="en-US" sz="3200" b="1" i="0" u="sng" strike="noStrike" kern="1200" cap="none" spc="0" normalizeH="0" baseline="0" noProof="0" dirty="0">
                <a:ln>
                  <a:noFill/>
                </a:ln>
                <a:solidFill>
                  <a:schemeClr val="accent6">
                    <a:lumMod val="75000"/>
                  </a:schemeClr>
                </a:solidFill>
                <a:effectLst/>
                <a:uLnTx/>
                <a:uFillTx/>
                <a:latin typeface="Calibri"/>
                <a:ea typeface="+mn-ea"/>
                <a:cs typeface="+mn-cs"/>
              </a:rPr>
              <a:t>V</a:t>
            </a:r>
            <a:r>
              <a:rPr kumimoji="0" lang="en-US" sz="3200" b="1" i="0" u="none" strike="noStrike" kern="1200" cap="none" spc="0" normalizeH="0" baseline="0" noProof="0" dirty="0">
                <a:ln>
                  <a:noFill/>
                </a:ln>
                <a:solidFill>
                  <a:schemeClr val="accent6">
                    <a:lumMod val="75000"/>
                  </a:schemeClr>
                </a:solidFill>
                <a:effectLst/>
                <a:uLnTx/>
                <a:uFillTx/>
                <a:latin typeface="Calibri"/>
                <a:ea typeface="+mn-ea"/>
                <a:cs typeface="+mn-cs"/>
              </a:rPr>
              <a:t>-</a:t>
            </a:r>
            <a:r>
              <a:rPr kumimoji="0" lang="en-US" sz="3200" b="1" i="0" u="sng" strike="noStrike" kern="1200" cap="none" spc="0" normalizeH="0" baseline="0" noProof="0" dirty="0">
                <a:ln>
                  <a:noFill/>
                </a:ln>
                <a:solidFill>
                  <a:schemeClr val="accent6">
                    <a:lumMod val="75000"/>
                  </a:schemeClr>
                </a:solidFill>
                <a:effectLst/>
                <a:uLnTx/>
                <a:uFillTx/>
                <a:latin typeface="Calibri"/>
                <a:ea typeface="+mn-ea"/>
                <a:cs typeface="+mn-cs"/>
              </a:rPr>
              <a:t>M</a:t>
            </a:r>
            <a:r>
              <a:rPr kumimoji="0" lang="en-US" sz="3200" b="1" i="0" u="none" strike="noStrike" kern="1200" cap="none" spc="0" normalizeH="0" baseline="0" noProof="0" dirty="0">
                <a:ln>
                  <a:noFill/>
                </a:ln>
                <a:solidFill>
                  <a:schemeClr val="accent6">
                    <a:lumMod val="75000"/>
                  </a:schemeClr>
                </a:solidFill>
                <a:effectLst/>
                <a:uLnTx/>
                <a:uFillTx/>
                <a:latin typeface="Calibri"/>
                <a:ea typeface="+mn-ea"/>
                <a:cs typeface="+mn-cs"/>
              </a:rPr>
              <a:t>-</a:t>
            </a:r>
            <a:r>
              <a:rPr kumimoji="0" lang="en-US" sz="3200" b="1" i="0" u="sng" strike="noStrike" kern="1200" cap="none" spc="0" normalizeH="0" baseline="0" noProof="0" dirty="0">
                <a:ln>
                  <a:noFill/>
                </a:ln>
                <a:solidFill>
                  <a:schemeClr val="accent6">
                    <a:lumMod val="75000"/>
                  </a:schemeClr>
                </a:solidFill>
                <a:effectLst/>
                <a:uLnTx/>
                <a:uFillTx/>
                <a:latin typeface="Calibri"/>
                <a:ea typeface="+mn-ea"/>
                <a:cs typeface="+mn-cs"/>
              </a:rPr>
              <a:t>R</a:t>
            </a:r>
          </a:p>
          <a:p>
            <a:pPr marL="457200" marR="0" lvl="0" indent="-457200" algn="l" defTabSz="457200" rtl="0" eaLnBrk="1" fontAlgn="base" latinLnBrk="0" hangingPunct="1">
              <a:lnSpc>
                <a:spcPct val="100000"/>
              </a:lnSpc>
              <a:spcBef>
                <a:spcPts val="0"/>
              </a:spcBef>
              <a:spcAft>
                <a:spcPts val="0"/>
              </a:spcAft>
              <a:buClrTx/>
              <a:buSzTx/>
              <a:buFont typeface="Arial" panose="020B0604020202020204" pitchFamily="34" charset="0"/>
              <a:buChar char="•"/>
              <a:tabLst/>
              <a:defRPr/>
            </a:pPr>
            <a:r>
              <a:rPr kumimoji="0" lang="en-US" sz="2800" b="1" i="0" u="sng" strike="noStrike" kern="1200" cap="none" spc="0" normalizeH="0" baseline="0" noProof="0" dirty="0">
                <a:ln>
                  <a:noFill/>
                </a:ln>
                <a:solidFill>
                  <a:schemeClr val="accent6">
                    <a:lumMod val="75000"/>
                  </a:schemeClr>
                </a:solidFill>
                <a:effectLst/>
                <a:uLnTx/>
                <a:uFillTx/>
                <a:latin typeface="Calibri"/>
                <a:ea typeface="+mn-ea"/>
                <a:cs typeface="+mn-cs"/>
              </a:rPr>
              <a:t>V</a:t>
            </a:r>
            <a:r>
              <a:rPr kumimoji="0" lang="en-US" sz="2800" b="1" i="0" u="none" strike="noStrike" kern="1200" cap="none" spc="0" normalizeH="0" baseline="0" noProof="0" dirty="0">
                <a:ln>
                  <a:noFill/>
                </a:ln>
                <a:solidFill>
                  <a:srgbClr val="000000"/>
                </a:solidFill>
                <a:effectLst/>
                <a:uLnTx/>
                <a:uFillTx/>
                <a:latin typeface="Calibri"/>
                <a:ea typeface="+mn-ea"/>
                <a:cs typeface="+mn-cs"/>
              </a:rPr>
              <a:t>olume:</a:t>
            </a:r>
            <a:r>
              <a:rPr kumimoji="0" lang="en-US" sz="2800" b="0" i="0" u="none" strike="noStrike" kern="1200" cap="none" spc="0" normalizeH="0" baseline="0" noProof="0" dirty="0">
                <a:ln>
                  <a:noFill/>
                </a:ln>
                <a:solidFill>
                  <a:srgbClr val="000000"/>
                </a:solidFill>
                <a:effectLst/>
                <a:uLnTx/>
                <a:uFillTx/>
                <a:latin typeface="Calibri"/>
                <a:ea typeface="+mn-ea"/>
                <a:cs typeface="+mn-cs"/>
              </a:rPr>
              <a:t> Change in total units sold, valued at prior-period prices.​</a:t>
            </a:r>
          </a:p>
          <a:p>
            <a:pPr marL="457200" indent="-457200" fontAlgn="base">
              <a:buFont typeface="Arial" panose="020B0604020202020204" pitchFamily="34" charset="0"/>
              <a:buChar char="•"/>
              <a:defRPr/>
            </a:pPr>
            <a:r>
              <a:rPr lang="en-US" sz="2800" b="1" u="sng" dirty="0">
                <a:solidFill>
                  <a:schemeClr val="accent6">
                    <a:lumMod val="75000"/>
                  </a:schemeClr>
                </a:solidFill>
              </a:rPr>
              <a:t>M</a:t>
            </a:r>
            <a:r>
              <a:rPr lang="en-US" sz="2800" b="1" dirty="0">
                <a:solidFill>
                  <a:srgbClr val="000000"/>
                </a:solidFill>
              </a:rPr>
              <a:t>ix:</a:t>
            </a:r>
            <a:r>
              <a:rPr lang="en-US" sz="2800" dirty="0">
                <a:solidFill>
                  <a:srgbClr val="000000"/>
                </a:solidFill>
              </a:rPr>
              <a:t> Change in product or customer composition with different value profiles.​</a:t>
            </a:r>
            <a:endParaRPr kumimoji="0" lang="en-US" sz="2800" b="0" i="0" u="none" strike="noStrike" kern="1200" cap="none" spc="0" normalizeH="0" baseline="0" noProof="0" dirty="0">
              <a:ln>
                <a:noFill/>
              </a:ln>
              <a:solidFill>
                <a:srgbClr val="000000"/>
              </a:solidFill>
              <a:effectLst/>
              <a:uLnTx/>
              <a:uFillTx/>
              <a:latin typeface="Calibri"/>
              <a:ea typeface="+mn-ea"/>
              <a:cs typeface="+mn-cs"/>
            </a:endParaRPr>
          </a:p>
          <a:p>
            <a:pPr marL="457200" marR="0" lvl="0" indent="-457200" algn="l" defTabSz="457200" rtl="0" eaLnBrk="1" fontAlgn="base" latinLnBrk="0" hangingPunct="1">
              <a:lnSpc>
                <a:spcPct val="100000"/>
              </a:lnSpc>
              <a:spcBef>
                <a:spcPts val="0"/>
              </a:spcBef>
              <a:spcAft>
                <a:spcPts val="0"/>
              </a:spcAft>
              <a:buClrTx/>
              <a:buSzTx/>
              <a:buFont typeface="Arial" panose="020B0604020202020204" pitchFamily="34" charset="0"/>
              <a:buChar char="•"/>
              <a:tabLst/>
              <a:defRPr/>
            </a:pPr>
            <a:r>
              <a:rPr kumimoji="0" lang="en-US" sz="2800" b="1" i="0" u="sng" strike="noStrike" kern="1200" cap="none" spc="0" normalizeH="0" baseline="0" noProof="0" dirty="0">
                <a:ln>
                  <a:noFill/>
                </a:ln>
                <a:solidFill>
                  <a:schemeClr val="accent6">
                    <a:lumMod val="75000"/>
                  </a:schemeClr>
                </a:solidFill>
                <a:effectLst/>
                <a:uLnTx/>
                <a:uFillTx/>
                <a:latin typeface="Calibri"/>
                <a:ea typeface="+mn-ea"/>
                <a:cs typeface="+mn-cs"/>
              </a:rPr>
              <a:t>R</a:t>
            </a:r>
            <a:r>
              <a:rPr kumimoji="0" lang="en-US" sz="2800" b="1" i="0" u="none" strike="noStrike" kern="1200" cap="none" spc="0" normalizeH="0" baseline="0" noProof="0" dirty="0">
                <a:ln>
                  <a:noFill/>
                </a:ln>
                <a:solidFill>
                  <a:srgbClr val="000000"/>
                </a:solidFill>
                <a:effectLst/>
                <a:uLnTx/>
                <a:uFillTx/>
                <a:latin typeface="Calibri"/>
                <a:ea typeface="+mn-ea"/>
                <a:cs typeface="+mn-cs"/>
              </a:rPr>
              <a:t>ate:</a:t>
            </a:r>
            <a:r>
              <a:rPr kumimoji="0" lang="en-US" sz="2800" b="0" i="0" u="none" strike="noStrike" kern="1200" cap="none" spc="0" normalizeH="0" baseline="0" noProof="0" dirty="0">
                <a:ln>
                  <a:noFill/>
                </a:ln>
                <a:solidFill>
                  <a:srgbClr val="000000"/>
                </a:solidFill>
                <a:effectLst/>
                <a:uLnTx/>
                <a:uFillTx/>
                <a:latin typeface="Calibri"/>
                <a:ea typeface="+mn-ea"/>
                <a:cs typeface="+mn-cs"/>
              </a:rPr>
              <a:t> Change in average selling price per unit (price effect).​</a:t>
            </a:r>
          </a:p>
          <a:p>
            <a:pPr marL="0" marR="0" lvl="0" indent="0" algn="l" defTabSz="457200" rtl="0" eaLnBrk="1" fontAlgn="base"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000000"/>
              </a:solidFill>
              <a:effectLst/>
              <a:uLnTx/>
              <a:uFillTx/>
              <a:latin typeface="Calibri"/>
              <a:ea typeface="+mn-ea"/>
              <a:cs typeface="+mn-cs"/>
            </a:endParaRPr>
          </a:p>
          <a:p>
            <a:pPr marL="0" marR="0" lvl="0" indent="0" algn="l" defTabSz="457200" rtl="0" eaLnBrk="1" fontAlgn="base"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Calibri"/>
                <a:ea typeface="+mn-ea"/>
                <a:cs typeface="+mn-cs"/>
              </a:rPr>
              <a:t>Reporting &amp; Implementation:</a:t>
            </a:r>
            <a:r>
              <a:rPr kumimoji="0" lang="en-US" sz="3200" b="0" i="0" u="none" strike="noStrike" kern="1200" cap="none" spc="0" normalizeH="0" baseline="0" noProof="0" dirty="0">
                <a:ln>
                  <a:noFill/>
                </a:ln>
                <a:solidFill>
                  <a:prstClr val="black"/>
                </a:solidFill>
                <a:effectLst/>
                <a:uLnTx/>
                <a:uFillTx/>
                <a:latin typeface="Calibri"/>
                <a:ea typeface="+mn-ea"/>
                <a:cs typeface="+mn-cs"/>
              </a:rPr>
              <a:t> </a:t>
            </a:r>
          </a:p>
          <a:p>
            <a:pPr marL="457200" marR="0" lvl="0" indent="-457200" algn="l" defTabSz="457200" rtl="0" eaLnBrk="1" fontAlgn="base" latinLnBrk="0" hangingPunct="1">
              <a:lnSpc>
                <a:spcPct val="100000"/>
              </a:lnSpc>
              <a:spcBef>
                <a:spcPts val="0"/>
              </a:spcBef>
              <a:spcAft>
                <a:spcPts val="0"/>
              </a:spcAft>
              <a:buClrTx/>
              <a:buSzTx/>
              <a:buFont typeface="Arial" panose="020B0604020202020204" pitchFamily="34" charset="0"/>
              <a:buChar char="•"/>
              <a:tabLst/>
              <a:defRPr/>
            </a:pPr>
            <a:r>
              <a:rPr kumimoji="0" lang="en-US" sz="2800" b="1" i="0" u="none" strike="noStrike" kern="1200" cap="none" spc="0" normalizeH="0" baseline="0" noProof="0" dirty="0">
                <a:ln>
                  <a:noFill/>
                </a:ln>
                <a:solidFill>
                  <a:prstClr val="black"/>
                </a:solidFill>
                <a:effectLst/>
                <a:uLnTx/>
                <a:uFillTx/>
                <a:latin typeface="Calibri"/>
                <a:ea typeface="+mn-ea"/>
                <a:cs typeface="+mn-cs"/>
              </a:rPr>
              <a:t>Dynamic filters </a:t>
            </a:r>
            <a:r>
              <a:rPr kumimoji="0" lang="en-US" sz="2800" b="0" i="0" u="none" strike="noStrike" kern="1200" cap="none" spc="0" normalizeH="0" baseline="0" noProof="0" dirty="0">
                <a:ln>
                  <a:noFill/>
                </a:ln>
                <a:solidFill>
                  <a:prstClr val="black"/>
                </a:solidFill>
                <a:effectLst/>
                <a:uLnTx/>
                <a:uFillTx/>
                <a:latin typeface="Calibri"/>
                <a:ea typeface="+mn-ea"/>
                <a:cs typeface="+mn-cs"/>
              </a:rPr>
              <a:t>(Period comparison, Customer and Part Segments)</a:t>
            </a:r>
          </a:p>
          <a:p>
            <a:pPr marL="457200" marR="0" lvl="0" indent="-457200" algn="l" defTabSz="457200" rtl="0" eaLnBrk="1" fontAlgn="base" latinLnBrk="0" hangingPunct="1">
              <a:lnSpc>
                <a:spcPct val="100000"/>
              </a:lnSpc>
              <a:spcBef>
                <a:spcPts val="0"/>
              </a:spcBef>
              <a:spcAft>
                <a:spcPts val="0"/>
              </a:spcAft>
              <a:buClrTx/>
              <a:buSzTx/>
              <a:buFont typeface="Arial" panose="020B0604020202020204" pitchFamily="34" charset="0"/>
              <a:buChar char="•"/>
              <a:tabLst/>
              <a:defRPr/>
            </a:pPr>
            <a:r>
              <a:rPr kumimoji="0" lang="en-US" sz="2800" b="1" i="0" u="none" strike="noStrike" kern="1200" cap="none" spc="0" normalizeH="0" baseline="0" noProof="0" dirty="0">
                <a:ln>
                  <a:noFill/>
                </a:ln>
                <a:solidFill>
                  <a:prstClr val="black"/>
                </a:solidFill>
                <a:effectLst/>
                <a:uLnTx/>
                <a:uFillTx/>
                <a:latin typeface="Calibri"/>
                <a:ea typeface="+mn-ea"/>
                <a:cs typeface="+mn-cs"/>
              </a:rPr>
              <a:t>Waterfall chart </a:t>
            </a:r>
            <a:r>
              <a:rPr kumimoji="0" lang="en-US" sz="2800" b="0" i="0" u="none" strike="noStrike" kern="1200" cap="none" spc="0" normalizeH="0" baseline="0" noProof="0" dirty="0">
                <a:ln>
                  <a:noFill/>
                </a:ln>
                <a:solidFill>
                  <a:prstClr val="black"/>
                </a:solidFill>
                <a:effectLst/>
                <a:uLnTx/>
                <a:uFillTx/>
                <a:latin typeface="Calibri"/>
                <a:ea typeface="+mn-ea"/>
                <a:cs typeface="+mn-cs"/>
              </a:rPr>
              <a:t>for Volume/Mix/Rate</a:t>
            </a:r>
          </a:p>
          <a:p>
            <a:pPr marL="457200" marR="0" lvl="0" indent="-457200" algn="l" defTabSz="457200" rtl="0" eaLnBrk="1" fontAlgn="base" latinLnBrk="0" hangingPunct="1">
              <a:lnSpc>
                <a:spcPct val="100000"/>
              </a:lnSpc>
              <a:spcBef>
                <a:spcPts val="0"/>
              </a:spcBef>
              <a:spcAft>
                <a:spcPts val="0"/>
              </a:spcAft>
              <a:buClrTx/>
              <a:buSzTx/>
              <a:buFont typeface="Arial" panose="020B0604020202020204" pitchFamily="34" charset="0"/>
              <a:buChar char="•"/>
              <a:tabLst/>
              <a:defRPr/>
            </a:pPr>
            <a:r>
              <a:rPr kumimoji="0" lang="en-US" sz="2800" b="1" i="0" u="none" strike="noStrike" kern="1200" cap="none" spc="0" normalizeH="0" baseline="0" noProof="0" dirty="0">
                <a:ln>
                  <a:noFill/>
                </a:ln>
                <a:solidFill>
                  <a:prstClr val="black"/>
                </a:solidFill>
                <a:effectLst/>
                <a:uLnTx/>
                <a:uFillTx/>
                <a:latin typeface="Calibri"/>
                <a:ea typeface="+mn-ea"/>
                <a:cs typeface="+mn-cs"/>
              </a:rPr>
              <a:t>Power BI integration</a:t>
            </a:r>
            <a:r>
              <a:rPr kumimoji="0" lang="en-US" sz="2800" b="1" i="0" u="none" strike="noStrike" kern="1200" cap="none" spc="0" normalizeH="0" baseline="0" noProof="0" dirty="0">
                <a:ln>
                  <a:noFill/>
                </a:ln>
                <a:solidFill>
                  <a:srgbClr val="000000"/>
                </a:solidFill>
                <a:effectLst/>
                <a:uLnTx/>
                <a:uFillTx/>
                <a:latin typeface="Calibri"/>
                <a:ea typeface="+mn-ea"/>
                <a:cs typeface="+mn-cs"/>
              </a:rPr>
              <a:t>​</a:t>
            </a:r>
            <a:r>
              <a:rPr kumimoji="0" lang="en-US" sz="2800" b="0" i="0" u="none" strike="noStrike" kern="1200" cap="none" spc="0" normalizeH="0" baseline="0" noProof="0" dirty="0">
                <a:ln>
                  <a:noFill/>
                </a:ln>
                <a:solidFill>
                  <a:srgbClr val="000000"/>
                </a:solidFill>
                <a:effectLst/>
                <a:uLnTx/>
                <a:uFillTx/>
                <a:latin typeface="Calibri"/>
                <a:ea typeface="+mn-ea"/>
                <a:cs typeface="+mn-cs"/>
              </a:rPr>
              <a:t> scalable for future enterprise integration</a:t>
            </a:r>
          </a:p>
        </p:txBody>
      </p:sp>
      <p:sp>
        <p:nvSpPr>
          <p:cNvPr id="6" name="TextBox 5">
            <a:extLst>
              <a:ext uri="{FF2B5EF4-FFF2-40B4-BE49-F238E27FC236}">
                <a16:creationId xmlns:a16="http://schemas.microsoft.com/office/drawing/2014/main" id="{D67FCF6C-095C-0569-0D8D-F92589D4C2BA}"/>
              </a:ext>
            </a:extLst>
          </p:cNvPr>
          <p:cNvSpPr txBox="1"/>
          <p:nvPr/>
        </p:nvSpPr>
        <p:spPr>
          <a:xfrm>
            <a:off x="2961819" y="552535"/>
            <a:ext cx="13686064" cy="830997"/>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srgbClr val="8348AD">
                    <a:lumMod val="75000"/>
                  </a:srgbClr>
                </a:solidFill>
                <a:effectLst/>
                <a:uLnTx/>
                <a:uFillTx/>
                <a:latin typeface="Calibri"/>
                <a:ea typeface="+mn-ea"/>
                <a:cs typeface="+mn-cs"/>
              </a:rPr>
              <a:t>VMR Overview: Objectives and Structure</a:t>
            </a:r>
          </a:p>
        </p:txBody>
      </p:sp>
      <p:pic>
        <p:nvPicPr>
          <p:cNvPr id="4098" name="Picture 2">
            <a:extLst>
              <a:ext uri="{FF2B5EF4-FFF2-40B4-BE49-F238E27FC236}">
                <a16:creationId xmlns:a16="http://schemas.microsoft.com/office/drawing/2014/main" id="{8C0EFD53-B085-27DB-A313-637D4965D8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49627" y="440959"/>
            <a:ext cx="1407243" cy="8753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61151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9E6939-FAC7-4585-DCC7-2923AA44D6DF}"/>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9E0573D9-AF63-B274-82F2-BB4EF9AE66DD}"/>
              </a:ext>
            </a:extLst>
          </p:cNvPr>
          <p:cNvSpPr/>
          <p:nvPr/>
        </p:nvSpPr>
        <p:spPr>
          <a:xfrm>
            <a:off x="-207034" y="0"/>
            <a:ext cx="737937" cy="10287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prstClr val="white"/>
              </a:solidFill>
              <a:effectLst/>
              <a:uLnTx/>
              <a:uFillTx/>
              <a:latin typeface="Calibri"/>
              <a:ea typeface="+mn-ea"/>
              <a:cs typeface="+mn-cs"/>
            </a:endParaRPr>
          </a:p>
        </p:txBody>
      </p:sp>
      <p:sp>
        <p:nvSpPr>
          <p:cNvPr id="5" name="Slide Number Placeholder 4">
            <a:extLst>
              <a:ext uri="{FF2B5EF4-FFF2-40B4-BE49-F238E27FC236}">
                <a16:creationId xmlns:a16="http://schemas.microsoft.com/office/drawing/2014/main" id="{F53CC40E-456B-F296-E74C-89258FF37087}"/>
              </a:ext>
            </a:extLst>
          </p:cNvPr>
          <p:cNvSpPr>
            <a:spLocks noGrp="1"/>
          </p:cNvSpPr>
          <p:nvPr>
            <p:ph type="sldNum" idx="11"/>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0000000-1234-1234-1234-123412341234}" type="slidenum">
              <a:rPr kumimoji="0" lang="en" sz="1950" b="1"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a:t>
            </a:fld>
            <a:endParaRPr kumimoji="0" lang="en" sz="1950" b="1" i="0" u="none" strike="noStrike" kern="1200" cap="none" spc="0" normalizeH="0" baseline="0" noProof="0">
              <a:ln>
                <a:noFill/>
              </a:ln>
              <a:solidFill>
                <a:prstClr val="black"/>
              </a:solidFill>
              <a:effectLst/>
              <a:uLnTx/>
              <a:uFillTx/>
              <a:latin typeface="Calibri"/>
              <a:ea typeface="+mn-ea"/>
              <a:cs typeface="+mn-cs"/>
            </a:endParaRPr>
          </a:p>
        </p:txBody>
      </p:sp>
      <p:sp>
        <p:nvSpPr>
          <p:cNvPr id="8" name="TextBox 8">
            <a:extLst>
              <a:ext uri="{FF2B5EF4-FFF2-40B4-BE49-F238E27FC236}">
                <a16:creationId xmlns:a16="http://schemas.microsoft.com/office/drawing/2014/main" id="{07185B22-8EE3-F8EB-BBFF-6171E10D67B7}"/>
              </a:ext>
            </a:extLst>
          </p:cNvPr>
          <p:cNvSpPr txBox="1"/>
          <p:nvPr/>
        </p:nvSpPr>
        <p:spPr>
          <a:xfrm>
            <a:off x="1523039" y="2571096"/>
            <a:ext cx="3665028" cy="58477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a:ln>
                <a:noFill/>
              </a:ln>
              <a:solidFill>
                <a:prstClr val="black"/>
              </a:solidFill>
              <a:effectLst/>
              <a:uLnTx/>
              <a:uFillTx/>
              <a:latin typeface="Calibri"/>
              <a:ea typeface="Calibri"/>
              <a:cs typeface="Calibri"/>
            </a:endParaRPr>
          </a:p>
        </p:txBody>
      </p:sp>
      <p:sp>
        <p:nvSpPr>
          <p:cNvPr id="16" name="TextBox 15">
            <a:extLst>
              <a:ext uri="{FF2B5EF4-FFF2-40B4-BE49-F238E27FC236}">
                <a16:creationId xmlns:a16="http://schemas.microsoft.com/office/drawing/2014/main" id="{497C5DBE-EED0-96CA-56E3-3D5E5707018A}"/>
              </a:ext>
            </a:extLst>
          </p:cNvPr>
          <p:cNvSpPr txBox="1"/>
          <p:nvPr/>
        </p:nvSpPr>
        <p:spPr>
          <a:xfrm>
            <a:off x="696036" y="8587632"/>
            <a:ext cx="16500143" cy="1384995"/>
          </a:xfrm>
          <a:prstGeom prst="rect">
            <a:avLst/>
          </a:prstGeom>
          <a:noFill/>
          <a:ln w="28575">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i="0" u="none" strike="noStrike" kern="1200" cap="none" spc="0" normalizeH="0" baseline="0" noProof="0" dirty="0">
                <a:ln>
                  <a:noFill/>
                </a:ln>
                <a:solidFill>
                  <a:srgbClr val="A10202"/>
                </a:solidFill>
                <a:effectLst/>
                <a:uLnTx/>
                <a:uFillTx/>
                <a:latin typeface="Calibri"/>
                <a:ea typeface="Calibri"/>
                <a:cs typeface="Calibri"/>
              </a:rPr>
              <a:t>VMR dashboard is designed for clarity and interactivity, combining high-level KPIs, visual breakdowns (waterfall and trend charts), and detailed tables with dynamic filters to enable comprehensive Volume, Mix, and Rate analysis across any two periods.</a:t>
            </a:r>
            <a:endParaRPr kumimoji="0" lang="en-US" sz="1400" i="0" u="none" strike="noStrike" kern="1200" cap="none" spc="0" normalizeH="0" baseline="0" noProof="0" dirty="0">
              <a:ln>
                <a:noFill/>
              </a:ln>
              <a:solidFill>
                <a:prstClr val="black"/>
              </a:solidFill>
              <a:effectLst/>
              <a:uLnTx/>
              <a:uFillTx/>
              <a:latin typeface="Calibri"/>
              <a:ea typeface="+mn-ea"/>
              <a:cs typeface="+mn-cs"/>
            </a:endParaRPr>
          </a:p>
        </p:txBody>
      </p:sp>
      <p:sp>
        <p:nvSpPr>
          <p:cNvPr id="2" name="TextBox 4">
            <a:extLst>
              <a:ext uri="{FF2B5EF4-FFF2-40B4-BE49-F238E27FC236}">
                <a16:creationId xmlns:a16="http://schemas.microsoft.com/office/drawing/2014/main" id="{FC67BB69-E427-83A3-05D1-7229E84A764F}"/>
              </a:ext>
            </a:extLst>
          </p:cNvPr>
          <p:cNvSpPr txBox="1"/>
          <p:nvPr/>
        </p:nvSpPr>
        <p:spPr>
          <a:xfrm>
            <a:off x="1499825" y="53513"/>
            <a:ext cx="15288349" cy="646331"/>
          </a:xfrm>
          <a:prstGeom prst="rect">
            <a:avLst/>
          </a:prstGeom>
          <a:noFill/>
        </p:spPr>
        <p:txBody>
          <a:bodyPr wrap="square" lIns="91440" tIns="45720" rIns="91440" bIns="4572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lvl="0" algn="ctr">
              <a:defRPr/>
            </a:pPr>
            <a:r>
              <a:rPr lang="en-US" sz="3600" b="1" dirty="0">
                <a:solidFill>
                  <a:srgbClr val="8348AD">
                    <a:lumMod val="75000"/>
                  </a:srgbClr>
                </a:solidFill>
              </a:rPr>
              <a:t>VMR Overview: </a:t>
            </a:r>
            <a:r>
              <a:rPr kumimoji="0" lang="en-US" sz="3600" b="1" i="0" u="none" strike="noStrike" kern="1200" cap="none" spc="0" normalizeH="0" baseline="0" noProof="0" dirty="0">
                <a:ln>
                  <a:noFill/>
                </a:ln>
                <a:solidFill>
                  <a:schemeClr val="accent6">
                    <a:lumMod val="75000"/>
                  </a:schemeClr>
                </a:solidFill>
                <a:effectLst/>
                <a:uLnTx/>
                <a:uFillTx/>
                <a:latin typeface="Calibri"/>
                <a:ea typeface="Calibri"/>
                <a:cs typeface="Calibri"/>
              </a:rPr>
              <a:t>Volume-Mix-Rate (VMR) Dashboard Snapshot</a:t>
            </a:r>
          </a:p>
        </p:txBody>
      </p:sp>
      <p:pic>
        <p:nvPicPr>
          <p:cNvPr id="7" name="Picture 6" descr="A screenshot of a computer&#10;&#10;AI-generated content may be incorrect.">
            <a:extLst>
              <a:ext uri="{FF2B5EF4-FFF2-40B4-BE49-F238E27FC236}">
                <a16:creationId xmlns:a16="http://schemas.microsoft.com/office/drawing/2014/main" id="{D9963CE7-A11B-A693-2CF2-300E35F84042}"/>
              </a:ext>
            </a:extLst>
          </p:cNvPr>
          <p:cNvPicPr>
            <a:picLocks noChangeAspect="1"/>
          </p:cNvPicPr>
          <p:nvPr/>
        </p:nvPicPr>
        <p:blipFill>
          <a:blip r:embed="rId2"/>
          <a:stretch>
            <a:fillRect/>
          </a:stretch>
        </p:blipFill>
        <p:spPr>
          <a:xfrm>
            <a:off x="4148918" y="754637"/>
            <a:ext cx="10017457" cy="7723410"/>
          </a:xfrm>
          <a:prstGeom prst="rect">
            <a:avLst/>
          </a:prstGeom>
        </p:spPr>
      </p:pic>
    </p:spTree>
    <p:extLst>
      <p:ext uri="{BB962C8B-B14F-4D97-AF65-F5344CB8AC3E}">
        <p14:creationId xmlns:p14="http://schemas.microsoft.com/office/powerpoint/2010/main" val="5884176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730618-B70C-8338-FD7F-D03F68A6631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61442E45-FAEA-C029-CB99-2C2EED20D822}"/>
              </a:ext>
            </a:extLst>
          </p:cNvPr>
          <p:cNvSpPr/>
          <p:nvPr/>
        </p:nvSpPr>
        <p:spPr>
          <a:xfrm>
            <a:off x="-207034" y="0"/>
            <a:ext cx="737937" cy="10287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prstClr val="white"/>
              </a:solidFill>
              <a:effectLst/>
              <a:uLnTx/>
              <a:uFillTx/>
              <a:latin typeface="Calibri"/>
              <a:ea typeface="+mn-ea"/>
              <a:cs typeface="+mn-cs"/>
            </a:endParaRPr>
          </a:p>
        </p:txBody>
      </p:sp>
      <p:sp>
        <p:nvSpPr>
          <p:cNvPr id="5" name="Slide Number Placeholder 4">
            <a:extLst>
              <a:ext uri="{FF2B5EF4-FFF2-40B4-BE49-F238E27FC236}">
                <a16:creationId xmlns:a16="http://schemas.microsoft.com/office/drawing/2014/main" id="{0B9C5E2B-C626-D185-8A9D-B23ACD75497D}"/>
              </a:ext>
            </a:extLst>
          </p:cNvPr>
          <p:cNvSpPr>
            <a:spLocks noGrp="1"/>
          </p:cNvSpPr>
          <p:nvPr>
            <p:ph type="sldNum" idx="11"/>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0000000-1234-1234-1234-123412341234}" type="slidenum">
              <a:rPr kumimoji="0" lang="en" sz="1950" b="1"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a:t>
            </a:fld>
            <a:endParaRPr kumimoji="0" lang="en" sz="1950" b="1" i="0" u="none" strike="noStrike" kern="1200" cap="none" spc="0" normalizeH="0" baseline="0" noProof="0">
              <a:ln>
                <a:noFill/>
              </a:ln>
              <a:solidFill>
                <a:prstClr val="black"/>
              </a:solidFill>
              <a:effectLst/>
              <a:uLnTx/>
              <a:uFillTx/>
              <a:latin typeface="Calibri"/>
              <a:ea typeface="+mn-ea"/>
              <a:cs typeface="+mn-cs"/>
            </a:endParaRPr>
          </a:p>
        </p:txBody>
      </p:sp>
      <p:sp>
        <p:nvSpPr>
          <p:cNvPr id="8" name="TextBox 8">
            <a:extLst>
              <a:ext uri="{FF2B5EF4-FFF2-40B4-BE49-F238E27FC236}">
                <a16:creationId xmlns:a16="http://schemas.microsoft.com/office/drawing/2014/main" id="{F54D8A36-D9C5-5021-264F-804891726A57}"/>
              </a:ext>
            </a:extLst>
          </p:cNvPr>
          <p:cNvSpPr txBox="1"/>
          <p:nvPr/>
        </p:nvSpPr>
        <p:spPr>
          <a:xfrm>
            <a:off x="1523039" y="2571096"/>
            <a:ext cx="3665028" cy="58477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a:ln>
                <a:noFill/>
              </a:ln>
              <a:solidFill>
                <a:prstClr val="black"/>
              </a:solidFill>
              <a:effectLst/>
              <a:uLnTx/>
              <a:uFillTx/>
              <a:latin typeface="Calibri"/>
              <a:ea typeface="Calibri"/>
              <a:cs typeface="Calibri"/>
            </a:endParaRPr>
          </a:p>
        </p:txBody>
      </p:sp>
      <p:sp>
        <p:nvSpPr>
          <p:cNvPr id="16" name="TextBox 15">
            <a:extLst>
              <a:ext uri="{FF2B5EF4-FFF2-40B4-BE49-F238E27FC236}">
                <a16:creationId xmlns:a16="http://schemas.microsoft.com/office/drawing/2014/main" id="{A4EC7832-7A50-194D-9830-B54610DA8B7B}"/>
              </a:ext>
            </a:extLst>
          </p:cNvPr>
          <p:cNvSpPr txBox="1"/>
          <p:nvPr/>
        </p:nvSpPr>
        <p:spPr>
          <a:xfrm>
            <a:off x="696036" y="8587632"/>
            <a:ext cx="17346304" cy="523220"/>
          </a:xfrm>
          <a:prstGeom prst="rect">
            <a:avLst/>
          </a:prstGeom>
          <a:noFill/>
          <a:ln w="28575">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b="1">
                <a:solidFill>
                  <a:srgbClr val="A10202"/>
                </a:solidFill>
                <a:ea typeface="Calibri"/>
                <a:cs typeface="Calibri"/>
              </a:rPr>
              <a:t>Collins</a:t>
            </a:r>
            <a:r>
              <a:rPr lang="en-US" sz="2800">
                <a:solidFill>
                  <a:srgbClr val="A10202"/>
                </a:solidFill>
                <a:ea typeface="Calibri"/>
                <a:cs typeface="Calibri"/>
              </a:rPr>
              <a:t>’ sales increased by </a:t>
            </a:r>
            <a:r>
              <a:rPr lang="en-US" sz="2800" b="1">
                <a:solidFill>
                  <a:srgbClr val="A10202"/>
                </a:solidFill>
                <a:ea typeface="Calibri"/>
                <a:cs typeface="Calibri"/>
              </a:rPr>
              <a:t>$223.5K </a:t>
            </a:r>
            <a:r>
              <a:rPr lang="en-US" sz="2800">
                <a:solidFill>
                  <a:srgbClr val="A10202"/>
                </a:solidFill>
                <a:ea typeface="Calibri"/>
                <a:cs typeface="Calibri"/>
              </a:rPr>
              <a:t>from $2,819,854 in the prior year (2024) to $3,043,399 in the current year (2025).</a:t>
            </a:r>
            <a:endParaRPr lang="en-US" sz="2800"/>
          </a:p>
        </p:txBody>
      </p:sp>
      <p:sp>
        <p:nvSpPr>
          <p:cNvPr id="2" name="TextBox 4">
            <a:extLst>
              <a:ext uri="{FF2B5EF4-FFF2-40B4-BE49-F238E27FC236}">
                <a16:creationId xmlns:a16="http://schemas.microsoft.com/office/drawing/2014/main" id="{A3E3D96B-C001-8394-5BB3-0E4B83FEFE6A}"/>
              </a:ext>
            </a:extLst>
          </p:cNvPr>
          <p:cNvSpPr txBox="1"/>
          <p:nvPr/>
        </p:nvSpPr>
        <p:spPr>
          <a:xfrm>
            <a:off x="957293" y="349713"/>
            <a:ext cx="15288349" cy="707886"/>
          </a:xfrm>
          <a:prstGeom prst="rect">
            <a:avLst/>
          </a:prstGeom>
          <a:noFill/>
        </p:spPr>
        <p:txBody>
          <a:bodyPr wrap="square" lIns="91440" tIns="45720" rIns="91440" bIns="4572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4000" b="1" dirty="0">
                <a:solidFill>
                  <a:schemeClr val="accent6">
                    <a:lumMod val="75000"/>
                  </a:schemeClr>
                </a:solidFill>
                <a:ea typeface="Calibri"/>
                <a:cs typeface="Calibri"/>
              </a:rPr>
              <a:t>VMR: Collins Aerospace- - Sales Performance Analysis</a:t>
            </a:r>
          </a:p>
        </p:txBody>
      </p:sp>
      <p:pic>
        <p:nvPicPr>
          <p:cNvPr id="10" name="Picture 9">
            <a:extLst>
              <a:ext uri="{FF2B5EF4-FFF2-40B4-BE49-F238E27FC236}">
                <a16:creationId xmlns:a16="http://schemas.microsoft.com/office/drawing/2014/main" id="{1AF6E151-C2F4-382B-A55C-1FF6BA7F4B24}"/>
              </a:ext>
            </a:extLst>
          </p:cNvPr>
          <p:cNvPicPr>
            <a:picLocks noChangeAspect="1"/>
          </p:cNvPicPr>
          <p:nvPr/>
        </p:nvPicPr>
        <p:blipFill>
          <a:blip r:embed="rId2"/>
          <a:stretch>
            <a:fillRect/>
          </a:stretch>
        </p:blipFill>
        <p:spPr>
          <a:xfrm>
            <a:off x="615364" y="2801939"/>
            <a:ext cx="17672636" cy="1300825"/>
          </a:xfrm>
          <a:prstGeom prst="rect">
            <a:avLst/>
          </a:prstGeom>
        </p:spPr>
      </p:pic>
      <p:pic>
        <p:nvPicPr>
          <p:cNvPr id="12" name="Picture 11" descr="A close-up of a computer screen&#10;&#10;AI-generated content may be incorrect.">
            <a:extLst>
              <a:ext uri="{FF2B5EF4-FFF2-40B4-BE49-F238E27FC236}">
                <a16:creationId xmlns:a16="http://schemas.microsoft.com/office/drawing/2014/main" id="{3DBA51DD-E103-DE9B-D0AF-F7113849BC96}"/>
              </a:ext>
            </a:extLst>
          </p:cNvPr>
          <p:cNvPicPr>
            <a:picLocks noChangeAspect="1"/>
          </p:cNvPicPr>
          <p:nvPr/>
        </p:nvPicPr>
        <p:blipFill>
          <a:blip r:embed="rId3"/>
          <a:stretch>
            <a:fillRect/>
          </a:stretch>
        </p:blipFill>
        <p:spPr>
          <a:xfrm>
            <a:off x="696036" y="4333607"/>
            <a:ext cx="17346304" cy="3821432"/>
          </a:xfrm>
          <a:prstGeom prst="rect">
            <a:avLst/>
          </a:prstGeom>
        </p:spPr>
      </p:pic>
      <p:sp>
        <p:nvSpPr>
          <p:cNvPr id="13" name="TextBox 12">
            <a:extLst>
              <a:ext uri="{FF2B5EF4-FFF2-40B4-BE49-F238E27FC236}">
                <a16:creationId xmlns:a16="http://schemas.microsoft.com/office/drawing/2014/main" id="{0BBEBA0C-D187-E65D-5A4D-D122CAA1DE03}"/>
              </a:ext>
            </a:extLst>
          </p:cNvPr>
          <p:cNvSpPr txBox="1"/>
          <p:nvPr/>
        </p:nvSpPr>
        <p:spPr>
          <a:xfrm>
            <a:off x="2964518" y="1173020"/>
            <a:ext cx="13019867" cy="1200329"/>
          </a:xfrm>
          <a:prstGeom prst="rect">
            <a:avLst/>
          </a:prstGeom>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28600" indent="-228600" algn="l" rtl="0">
              <a:buFont typeface="Arial"/>
              <a:buChar char="•"/>
            </a:pPr>
            <a:r>
              <a:rPr lang="en-US" sz="2400" kern="1200" dirty="0">
                <a:latin typeface="Aptos"/>
                <a:ea typeface="+mn-ea"/>
                <a:cs typeface="+mn-cs"/>
              </a:rPr>
              <a:t>Years: </a:t>
            </a:r>
            <a:r>
              <a:rPr lang="en-US" sz="2400" b="1" kern="1200" dirty="0">
                <a:latin typeface="Aptos"/>
                <a:ea typeface="+mn-ea"/>
                <a:cs typeface="+mn-cs"/>
              </a:rPr>
              <a:t>CY 2025 vs PY 2024</a:t>
            </a:r>
            <a:r>
              <a:rPr lang="en-US" sz="2400" kern="1200" dirty="0">
                <a:latin typeface="Aptos"/>
                <a:ea typeface="+mn-ea"/>
                <a:cs typeface="+mn-cs"/>
              </a:rPr>
              <a:t>; Months </a:t>
            </a:r>
            <a:r>
              <a:rPr lang="en-US" sz="2400" b="1" kern="1200" dirty="0">
                <a:latin typeface="Aptos"/>
                <a:ea typeface="+mn-ea"/>
                <a:cs typeface="+mn-cs"/>
              </a:rPr>
              <a:t>1–9</a:t>
            </a:r>
            <a:endParaRPr lang="en-US" sz="2400" b="1" kern="1200" dirty="0">
              <a:latin typeface="Aptos"/>
            </a:endParaRPr>
          </a:p>
          <a:p>
            <a:pPr marL="228600" indent="-228600" algn="l" rtl="0">
              <a:buFont typeface="Arial"/>
              <a:buChar char="•"/>
            </a:pPr>
            <a:r>
              <a:rPr lang="en-US" sz="2400" kern="1200" dirty="0" err="1">
                <a:latin typeface="Aptos"/>
                <a:ea typeface="+mn-ea"/>
                <a:cs typeface="+mn-cs"/>
              </a:rPr>
              <a:t>ParentCompany</a:t>
            </a:r>
            <a:r>
              <a:rPr lang="en-US" sz="2400" kern="1200" dirty="0">
                <a:latin typeface="Aptos"/>
                <a:ea typeface="+mn-ea"/>
                <a:cs typeface="+mn-cs"/>
              </a:rPr>
              <a:t>: </a:t>
            </a:r>
            <a:r>
              <a:rPr lang="en-US" sz="2400" b="1" dirty="0">
                <a:latin typeface="Aptos"/>
              </a:rPr>
              <a:t>COLLINS AEROSPACE</a:t>
            </a:r>
            <a:r>
              <a:rPr lang="en-US" sz="2400" kern="1200" dirty="0">
                <a:latin typeface="Aptos"/>
                <a:ea typeface="+mn-ea"/>
                <a:cs typeface="+mn-cs"/>
              </a:rPr>
              <a:t> | </a:t>
            </a:r>
            <a:r>
              <a:rPr lang="en-US" sz="2400" kern="1200" dirty="0" err="1">
                <a:latin typeface="Aptos"/>
                <a:ea typeface="+mn-ea"/>
                <a:cs typeface="+mn-cs"/>
              </a:rPr>
              <a:t>CustomerID</a:t>
            </a:r>
            <a:r>
              <a:rPr lang="en-US" sz="2400" kern="1200" dirty="0">
                <a:latin typeface="Aptos"/>
                <a:ea typeface="+mn-ea"/>
                <a:cs typeface="+mn-cs"/>
              </a:rPr>
              <a:t>: </a:t>
            </a:r>
            <a:r>
              <a:rPr lang="en-US" sz="2400" b="1" kern="1200" dirty="0">
                <a:latin typeface="Aptos"/>
                <a:ea typeface="+mn-ea"/>
                <a:cs typeface="+mn-cs"/>
              </a:rPr>
              <a:t>All</a:t>
            </a:r>
            <a:r>
              <a:rPr lang="en-US" sz="2400" kern="1200" dirty="0">
                <a:latin typeface="Aptos"/>
                <a:ea typeface="+mn-ea"/>
                <a:cs typeface="+mn-cs"/>
              </a:rPr>
              <a:t>| Product Code: </a:t>
            </a:r>
            <a:r>
              <a:rPr lang="en-US" sz="2400" b="1" kern="1200" dirty="0">
                <a:latin typeface="Aptos"/>
                <a:ea typeface="+mn-ea"/>
                <a:cs typeface="+mn-cs"/>
              </a:rPr>
              <a:t>All</a:t>
            </a:r>
            <a:r>
              <a:rPr lang="en-US" sz="2400" kern="1200" dirty="0">
                <a:latin typeface="Aptos"/>
                <a:ea typeface="+mn-ea"/>
                <a:cs typeface="+mn-cs"/>
              </a:rPr>
              <a:t> | </a:t>
            </a:r>
            <a:r>
              <a:rPr lang="en-US" sz="2400" kern="1200" dirty="0" err="1">
                <a:latin typeface="Aptos"/>
                <a:ea typeface="+mn-ea"/>
                <a:cs typeface="+mn-cs"/>
              </a:rPr>
              <a:t>PartNumber</a:t>
            </a:r>
            <a:r>
              <a:rPr lang="en-US" sz="2400" kern="1200" dirty="0">
                <a:latin typeface="Aptos"/>
                <a:ea typeface="+mn-ea"/>
                <a:cs typeface="+mn-cs"/>
              </a:rPr>
              <a:t>: </a:t>
            </a:r>
            <a:r>
              <a:rPr lang="en-US" sz="2400" b="1" kern="1200" dirty="0">
                <a:latin typeface="Aptos"/>
                <a:ea typeface="+mn-ea"/>
                <a:cs typeface="+mn-cs"/>
              </a:rPr>
              <a:t>All</a:t>
            </a:r>
            <a:endParaRPr lang="en-US" sz="2400" b="1" kern="1200" dirty="0">
              <a:latin typeface="Aptos"/>
            </a:endParaRPr>
          </a:p>
          <a:p>
            <a:pPr marL="228600" indent="-228600" algn="l" rtl="0">
              <a:buFont typeface="Arial"/>
              <a:buChar char="•"/>
            </a:pPr>
            <a:r>
              <a:rPr lang="en-US" sz="2400" kern="1200" dirty="0">
                <a:latin typeface="Aptos"/>
                <a:ea typeface="+mn-ea"/>
                <a:cs typeface="+mn-cs"/>
              </a:rPr>
              <a:t>Part Count: </a:t>
            </a:r>
            <a:r>
              <a:rPr lang="en-US" sz="2400" dirty="0">
                <a:latin typeface="Aptos"/>
              </a:rPr>
              <a:t>363</a:t>
            </a:r>
            <a:endParaRPr lang="en-US" sz="2400" kern="1200" dirty="0">
              <a:latin typeface="Aptos"/>
            </a:endParaRPr>
          </a:p>
        </p:txBody>
      </p:sp>
      <p:sp>
        <p:nvSpPr>
          <p:cNvPr id="14" name="Rectangle 13">
            <a:extLst>
              <a:ext uri="{FF2B5EF4-FFF2-40B4-BE49-F238E27FC236}">
                <a16:creationId xmlns:a16="http://schemas.microsoft.com/office/drawing/2014/main" id="{03216001-B256-F3E5-A94C-394779FAD324}"/>
              </a:ext>
            </a:extLst>
          </p:cNvPr>
          <p:cNvSpPr/>
          <p:nvPr/>
        </p:nvSpPr>
        <p:spPr>
          <a:xfrm>
            <a:off x="4951540" y="4940490"/>
            <a:ext cx="8969176" cy="300250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5" name="TextBox 14">
            <a:extLst>
              <a:ext uri="{FF2B5EF4-FFF2-40B4-BE49-F238E27FC236}">
                <a16:creationId xmlns:a16="http://schemas.microsoft.com/office/drawing/2014/main" id="{E00AC60F-78B1-2E4E-2863-C05D37D1AA80}"/>
              </a:ext>
            </a:extLst>
          </p:cNvPr>
          <p:cNvSpPr txBox="1"/>
          <p:nvPr/>
        </p:nvSpPr>
        <p:spPr>
          <a:xfrm>
            <a:off x="4951541" y="6021701"/>
            <a:ext cx="8969176" cy="523220"/>
          </a:xfrm>
          <a:prstGeom prst="rect">
            <a:avLst/>
          </a:prstGeom>
          <a:noFill/>
        </p:spPr>
        <p:txBody>
          <a:bodyPr wrap="square" rtlCol="0">
            <a:spAutoFit/>
          </a:bodyPr>
          <a:lstStyle/>
          <a:p>
            <a:pPr algn="ctr"/>
            <a:r>
              <a:rPr lang="en-US" sz="2800" b="1">
                <a:highlight>
                  <a:srgbClr val="FFFF00"/>
                </a:highlight>
              </a:rPr>
              <a:t>Sales Change = Sales CY – Sales PY = $223.5K</a:t>
            </a:r>
          </a:p>
        </p:txBody>
      </p:sp>
      <p:sp>
        <p:nvSpPr>
          <p:cNvPr id="18" name="Oval 17">
            <a:extLst>
              <a:ext uri="{FF2B5EF4-FFF2-40B4-BE49-F238E27FC236}">
                <a16:creationId xmlns:a16="http://schemas.microsoft.com/office/drawing/2014/main" id="{52D840A2-D5BD-834A-8376-898768827F1F}"/>
              </a:ext>
            </a:extLst>
          </p:cNvPr>
          <p:cNvSpPr/>
          <p:nvPr/>
        </p:nvSpPr>
        <p:spPr>
          <a:xfrm>
            <a:off x="14085849" y="5102557"/>
            <a:ext cx="3219512" cy="2991878"/>
          </a:xfrm>
          <a:prstGeom prst="ellipse">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US"/>
          </a:p>
        </p:txBody>
      </p:sp>
      <p:sp>
        <p:nvSpPr>
          <p:cNvPr id="19" name="Oval 18">
            <a:extLst>
              <a:ext uri="{FF2B5EF4-FFF2-40B4-BE49-F238E27FC236}">
                <a16:creationId xmlns:a16="http://schemas.microsoft.com/office/drawing/2014/main" id="{313E53FF-CB2E-26F8-3E8B-BEA615620BA9}"/>
              </a:ext>
            </a:extLst>
          </p:cNvPr>
          <p:cNvSpPr/>
          <p:nvPr/>
        </p:nvSpPr>
        <p:spPr>
          <a:xfrm>
            <a:off x="1354762" y="5185729"/>
            <a:ext cx="3219512" cy="2991878"/>
          </a:xfrm>
          <a:prstGeom prst="ellipse">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US"/>
          </a:p>
        </p:txBody>
      </p:sp>
    </p:spTree>
    <p:extLst>
      <p:ext uri="{BB962C8B-B14F-4D97-AF65-F5344CB8AC3E}">
        <p14:creationId xmlns:p14="http://schemas.microsoft.com/office/powerpoint/2010/main" val="2373984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ppt_x"/>
                                          </p:val>
                                        </p:tav>
                                        <p:tav tm="100000">
                                          <p:val>
                                            <p:strVal val="#ppt_x"/>
                                          </p:val>
                                        </p:tav>
                                      </p:tavLst>
                                    </p:anim>
                                    <p:anim calcmode="lin" valueType="num">
                                      <p:cBhvr additive="base">
                                        <p:cTn id="1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31" presetClass="entr" presetSubtype="0"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anim calcmode="lin" valueType="num">
                                      <p:cBhvr>
                                        <p:cTn id="23" dur="1000" fill="hold"/>
                                        <p:tgtEl>
                                          <p:spTgt spid="19"/>
                                        </p:tgtEl>
                                        <p:attrNameLst>
                                          <p:attrName>ppt_w</p:attrName>
                                        </p:attrNameLst>
                                      </p:cBhvr>
                                      <p:tavLst>
                                        <p:tav tm="0">
                                          <p:val>
                                            <p:fltVal val="0"/>
                                          </p:val>
                                        </p:tav>
                                        <p:tav tm="100000">
                                          <p:val>
                                            <p:strVal val="#ppt_w"/>
                                          </p:val>
                                        </p:tav>
                                      </p:tavLst>
                                    </p:anim>
                                    <p:anim calcmode="lin" valueType="num">
                                      <p:cBhvr>
                                        <p:cTn id="24" dur="1000" fill="hold"/>
                                        <p:tgtEl>
                                          <p:spTgt spid="19"/>
                                        </p:tgtEl>
                                        <p:attrNameLst>
                                          <p:attrName>ppt_h</p:attrName>
                                        </p:attrNameLst>
                                      </p:cBhvr>
                                      <p:tavLst>
                                        <p:tav tm="0">
                                          <p:val>
                                            <p:fltVal val="0"/>
                                          </p:val>
                                        </p:tav>
                                        <p:tav tm="100000">
                                          <p:val>
                                            <p:strVal val="#ppt_h"/>
                                          </p:val>
                                        </p:tav>
                                      </p:tavLst>
                                    </p:anim>
                                    <p:anim calcmode="lin" valueType="num">
                                      <p:cBhvr>
                                        <p:cTn id="25" dur="1000" fill="hold"/>
                                        <p:tgtEl>
                                          <p:spTgt spid="19"/>
                                        </p:tgtEl>
                                        <p:attrNameLst>
                                          <p:attrName>style.rotation</p:attrName>
                                        </p:attrNameLst>
                                      </p:cBhvr>
                                      <p:tavLst>
                                        <p:tav tm="0">
                                          <p:val>
                                            <p:fltVal val="90"/>
                                          </p:val>
                                        </p:tav>
                                        <p:tav tm="100000">
                                          <p:val>
                                            <p:fltVal val="0"/>
                                          </p:val>
                                        </p:tav>
                                      </p:tavLst>
                                    </p:anim>
                                    <p:animEffect transition="in" filter="fade">
                                      <p:cBhvr>
                                        <p:cTn id="26" dur="1000"/>
                                        <p:tgtEl>
                                          <p:spTgt spid="19"/>
                                        </p:tgtEl>
                                      </p:cBhvr>
                                    </p:animEffect>
                                  </p:childTnLst>
                                </p:cTn>
                              </p:par>
                            </p:childTnLst>
                          </p:cTn>
                        </p:par>
                      </p:childTnLst>
                    </p:cTn>
                  </p:par>
                  <p:par>
                    <p:cTn id="27" fill="hold">
                      <p:stCondLst>
                        <p:cond delay="indefinite"/>
                      </p:stCondLst>
                      <p:childTnLst>
                        <p:par>
                          <p:cTn id="28" fill="hold">
                            <p:stCondLst>
                              <p:cond delay="0"/>
                            </p:stCondLst>
                            <p:childTnLst>
                              <p:par>
                                <p:cTn id="29" presetID="21" presetClass="entr" presetSubtype="1" fill="hold" grpId="0" nodeType="click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wheel(1)">
                                      <p:cBhvr>
                                        <p:cTn id="31" dur="2000"/>
                                        <p:tgtEl>
                                          <p:spTgt spid="18"/>
                                        </p:tgtEl>
                                      </p:cBhvr>
                                    </p:animEffect>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grpId="0" nodeType="clickEffect">
                                  <p:stCondLst>
                                    <p:cond delay="0"/>
                                  </p:stCondLst>
                                  <p:childTnLst>
                                    <p:set>
                                      <p:cBhvr>
                                        <p:cTn id="35" dur="1" fill="hold">
                                          <p:stCondLst>
                                            <p:cond delay="0"/>
                                          </p:stCondLst>
                                        </p:cTn>
                                        <p:tgtEl>
                                          <p:spTgt spid="15"/>
                                        </p:tgtEl>
                                        <p:attrNameLst>
                                          <p:attrName>style.visibility</p:attrName>
                                        </p:attrNameLst>
                                      </p:cBhvr>
                                      <p:to>
                                        <p:strVal val="visible"/>
                                      </p:to>
                                    </p:set>
                                    <p:anim calcmode="lin" valueType="num">
                                      <p:cBhvr additive="base">
                                        <p:cTn id="36" dur="500" fill="hold"/>
                                        <p:tgtEl>
                                          <p:spTgt spid="15"/>
                                        </p:tgtEl>
                                        <p:attrNameLst>
                                          <p:attrName>ppt_x</p:attrName>
                                        </p:attrNameLst>
                                      </p:cBhvr>
                                      <p:tavLst>
                                        <p:tav tm="0">
                                          <p:val>
                                            <p:strVal val="#ppt_x"/>
                                          </p:val>
                                        </p:tav>
                                        <p:tav tm="100000">
                                          <p:val>
                                            <p:strVal val="#ppt_x"/>
                                          </p:val>
                                        </p:tav>
                                      </p:tavLst>
                                    </p:anim>
                                    <p:anim calcmode="lin" valueType="num">
                                      <p:cBhvr additive="base">
                                        <p:cTn id="37" dur="500" fill="hold"/>
                                        <p:tgtEl>
                                          <p:spTgt spid="15"/>
                                        </p:tgtEl>
                                        <p:attrNameLst>
                                          <p:attrName>ppt_y</p:attrName>
                                        </p:attrNameLst>
                                      </p:cBhvr>
                                      <p:tavLst>
                                        <p:tav tm="0">
                                          <p:val>
                                            <p:strVal val="1+#ppt_h/2"/>
                                          </p:val>
                                        </p:tav>
                                        <p:tav tm="100000">
                                          <p:val>
                                            <p:strVal val="#ppt_y"/>
                                          </p:val>
                                        </p:tav>
                                      </p:tavLst>
                                    </p:anim>
                                  </p:childTnLst>
                                </p:cTn>
                              </p:par>
                              <p:par>
                                <p:cTn id="38" presetID="2" presetClass="entr" presetSubtype="4" fill="hold" grpId="0" nodeType="withEffect">
                                  <p:stCondLst>
                                    <p:cond delay="0"/>
                                  </p:stCondLst>
                                  <p:childTnLst>
                                    <p:set>
                                      <p:cBhvr>
                                        <p:cTn id="39" dur="1" fill="hold">
                                          <p:stCondLst>
                                            <p:cond delay="0"/>
                                          </p:stCondLst>
                                        </p:cTn>
                                        <p:tgtEl>
                                          <p:spTgt spid="16"/>
                                        </p:tgtEl>
                                        <p:attrNameLst>
                                          <p:attrName>style.visibility</p:attrName>
                                        </p:attrNameLst>
                                      </p:cBhvr>
                                      <p:to>
                                        <p:strVal val="visible"/>
                                      </p:to>
                                    </p:set>
                                    <p:anim calcmode="lin" valueType="num">
                                      <p:cBhvr additive="base">
                                        <p:cTn id="40" dur="500" fill="hold"/>
                                        <p:tgtEl>
                                          <p:spTgt spid="16"/>
                                        </p:tgtEl>
                                        <p:attrNameLst>
                                          <p:attrName>ppt_x</p:attrName>
                                        </p:attrNameLst>
                                      </p:cBhvr>
                                      <p:tavLst>
                                        <p:tav tm="0">
                                          <p:val>
                                            <p:strVal val="#ppt_x"/>
                                          </p:val>
                                        </p:tav>
                                        <p:tav tm="100000">
                                          <p:val>
                                            <p:strVal val="#ppt_x"/>
                                          </p:val>
                                        </p:tav>
                                      </p:tavLst>
                                    </p:anim>
                                    <p:anim calcmode="lin" valueType="num">
                                      <p:cBhvr additive="base">
                                        <p:cTn id="41"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4" grpId="0" animBg="1"/>
      <p:bldP spid="15" grpId="0"/>
      <p:bldP spid="18" grpId="0" animBg="1"/>
      <p:bldP spid="19" grpId="0" animBg="1"/>
    </p:bldLst>
  </p:timing>
</p:sld>
</file>

<file path=ppt/theme/theme1.xml><?xml version="1.0" encoding="utf-8"?>
<a:theme xmlns:a="http://schemas.openxmlformats.org/drawingml/2006/main" name="Cover Page">
  <a:themeElements>
    <a:clrScheme name="Accessible Branded Colors">
      <a:dk1>
        <a:sysClr val="windowText" lastClr="000000"/>
      </a:dk1>
      <a:lt1>
        <a:sysClr val="window" lastClr="FFFFFF"/>
      </a:lt1>
      <a:dk2>
        <a:srgbClr val="510C76"/>
      </a:dk2>
      <a:lt2>
        <a:srgbClr val="EEECE1"/>
      </a:lt2>
      <a:accent1>
        <a:srgbClr val="00829B"/>
      </a:accent1>
      <a:accent2>
        <a:srgbClr val="9E28B5"/>
      </a:accent2>
      <a:accent3>
        <a:srgbClr val="58830A"/>
      </a:accent3>
      <a:accent4>
        <a:srgbClr val="037CC2"/>
      </a:accent4>
      <a:accent5>
        <a:srgbClr val="CA500F"/>
      </a:accent5>
      <a:accent6>
        <a:srgbClr val="8348AD"/>
      </a:accent6>
      <a:hlink>
        <a:srgbClr val="037CC2"/>
      </a:hlink>
      <a:folHlink>
        <a:srgbClr val="8348AD"/>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Updated_OPMT750_WEEK 1" id="{3801F525-E81A-734F-BAD8-89815E5271F2}" vid="{ED527DD1-33F1-4E46-94AE-5049840B0CF2}"/>
    </a:ext>
  </a:extLst>
</a:theme>
</file>

<file path=ppt/theme/theme10.xml><?xml version="1.0" encoding="utf-8"?>
<a:theme xmlns:a="http://schemas.openxmlformats.org/drawingml/2006/main" name="Interior Page No Background">
  <a:themeElements>
    <a:clrScheme name="Accessible Branded Colors">
      <a:dk1>
        <a:sysClr val="windowText" lastClr="000000"/>
      </a:dk1>
      <a:lt1>
        <a:sysClr val="window" lastClr="FFFFFF"/>
      </a:lt1>
      <a:dk2>
        <a:srgbClr val="510C76"/>
      </a:dk2>
      <a:lt2>
        <a:srgbClr val="EEECE1"/>
      </a:lt2>
      <a:accent1>
        <a:srgbClr val="00829B"/>
      </a:accent1>
      <a:accent2>
        <a:srgbClr val="9E28B5"/>
      </a:accent2>
      <a:accent3>
        <a:srgbClr val="58830A"/>
      </a:accent3>
      <a:accent4>
        <a:srgbClr val="037CC2"/>
      </a:accent4>
      <a:accent5>
        <a:srgbClr val="CA500F"/>
      </a:accent5>
      <a:accent6>
        <a:srgbClr val="8348AD"/>
      </a:accent6>
      <a:hlink>
        <a:srgbClr val="037CC2"/>
      </a:hlink>
      <a:folHlink>
        <a:srgbClr val="8348AD"/>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Widescreen_General.open fonts.accessible colors" id="{CEBD7C81-06B4-DE41-8E0C-EBDD6E212159}" vid="{BE8864B7-CF19-1946-9CDB-463E2DFAA64B}"/>
    </a:ext>
  </a:extLst>
</a:theme>
</file>

<file path=ppt/theme/theme11.xml><?xml version="1.0" encoding="utf-8"?>
<a:theme xmlns:a="http://schemas.openxmlformats.org/drawingml/2006/main" name="1_Normal Interior Page">
  <a:themeElements>
    <a:clrScheme name="Accessible Branded Colors">
      <a:dk1>
        <a:sysClr val="windowText" lastClr="000000"/>
      </a:dk1>
      <a:lt1>
        <a:sysClr val="window" lastClr="FFFFFF"/>
      </a:lt1>
      <a:dk2>
        <a:srgbClr val="510C76"/>
      </a:dk2>
      <a:lt2>
        <a:srgbClr val="EEECE1"/>
      </a:lt2>
      <a:accent1>
        <a:srgbClr val="00829B"/>
      </a:accent1>
      <a:accent2>
        <a:srgbClr val="9E28B5"/>
      </a:accent2>
      <a:accent3>
        <a:srgbClr val="58830A"/>
      </a:accent3>
      <a:accent4>
        <a:srgbClr val="037CC2"/>
      </a:accent4>
      <a:accent5>
        <a:srgbClr val="CA500F"/>
      </a:accent5>
      <a:accent6>
        <a:srgbClr val="8348AD"/>
      </a:accent6>
      <a:hlink>
        <a:srgbClr val="037CC2"/>
      </a:hlink>
      <a:folHlink>
        <a:srgbClr val="8348AD"/>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Updated_OPMT750_WEEK 1" id="{3801F525-E81A-734F-BAD8-89815E5271F2}" vid="{362BF1BF-622F-EE42-A553-C42FDA1F4D4C}"/>
    </a:ext>
  </a:ext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ection Page">
  <a:themeElements>
    <a:clrScheme name="Accessible Branded Colors">
      <a:dk1>
        <a:sysClr val="windowText" lastClr="000000"/>
      </a:dk1>
      <a:lt1>
        <a:sysClr val="window" lastClr="FFFFFF"/>
      </a:lt1>
      <a:dk2>
        <a:srgbClr val="510C76"/>
      </a:dk2>
      <a:lt2>
        <a:srgbClr val="EEECE1"/>
      </a:lt2>
      <a:accent1>
        <a:srgbClr val="00829B"/>
      </a:accent1>
      <a:accent2>
        <a:srgbClr val="9E28B5"/>
      </a:accent2>
      <a:accent3>
        <a:srgbClr val="58830A"/>
      </a:accent3>
      <a:accent4>
        <a:srgbClr val="037CC2"/>
      </a:accent4>
      <a:accent5>
        <a:srgbClr val="CA500F"/>
      </a:accent5>
      <a:accent6>
        <a:srgbClr val="8348AD"/>
      </a:accent6>
      <a:hlink>
        <a:srgbClr val="037CC2"/>
      </a:hlink>
      <a:folHlink>
        <a:srgbClr val="8348AD"/>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Updated_OPMT750_WEEK 1" id="{3801F525-E81A-734F-BAD8-89815E5271F2}" vid="{62092B63-6904-FD44-A54E-6BEAD58E488E}"/>
    </a:ext>
  </a:extLst>
</a:theme>
</file>

<file path=ppt/theme/theme3.xml><?xml version="1.0" encoding="utf-8"?>
<a:theme xmlns:a="http://schemas.openxmlformats.org/drawingml/2006/main" name="Normal Interior Page">
  <a:themeElements>
    <a:clrScheme name="Accessible Branded Colors">
      <a:dk1>
        <a:sysClr val="windowText" lastClr="000000"/>
      </a:dk1>
      <a:lt1>
        <a:sysClr val="window" lastClr="FFFFFF"/>
      </a:lt1>
      <a:dk2>
        <a:srgbClr val="510C76"/>
      </a:dk2>
      <a:lt2>
        <a:srgbClr val="EEECE1"/>
      </a:lt2>
      <a:accent1>
        <a:srgbClr val="00829B"/>
      </a:accent1>
      <a:accent2>
        <a:srgbClr val="9E28B5"/>
      </a:accent2>
      <a:accent3>
        <a:srgbClr val="58830A"/>
      </a:accent3>
      <a:accent4>
        <a:srgbClr val="037CC2"/>
      </a:accent4>
      <a:accent5>
        <a:srgbClr val="CA500F"/>
      </a:accent5>
      <a:accent6>
        <a:srgbClr val="8348AD"/>
      </a:accent6>
      <a:hlink>
        <a:srgbClr val="037CC2"/>
      </a:hlink>
      <a:folHlink>
        <a:srgbClr val="8348AD"/>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Updated_OPMT750_WEEK 1" id="{3801F525-E81A-734F-BAD8-89815E5271F2}" vid="{362BF1BF-622F-EE42-A553-C42FDA1F4D4C}"/>
    </a:ext>
  </a:extLst>
</a:theme>
</file>

<file path=ppt/theme/theme4.xml><?xml version="1.0" encoding="utf-8"?>
<a:theme xmlns:a="http://schemas.openxmlformats.org/drawingml/2006/main" name="Interior Page No Background">
  <a:themeElements>
    <a:clrScheme name="Accessible Branded Colors">
      <a:dk1>
        <a:sysClr val="windowText" lastClr="000000"/>
      </a:dk1>
      <a:lt1>
        <a:sysClr val="window" lastClr="FFFFFF"/>
      </a:lt1>
      <a:dk2>
        <a:srgbClr val="510C76"/>
      </a:dk2>
      <a:lt2>
        <a:srgbClr val="EEECE1"/>
      </a:lt2>
      <a:accent1>
        <a:srgbClr val="00829B"/>
      </a:accent1>
      <a:accent2>
        <a:srgbClr val="9E28B5"/>
      </a:accent2>
      <a:accent3>
        <a:srgbClr val="58830A"/>
      </a:accent3>
      <a:accent4>
        <a:srgbClr val="037CC2"/>
      </a:accent4>
      <a:accent5>
        <a:srgbClr val="CA500F"/>
      </a:accent5>
      <a:accent6>
        <a:srgbClr val="8348AD"/>
      </a:accent6>
      <a:hlink>
        <a:srgbClr val="037CC2"/>
      </a:hlink>
      <a:folHlink>
        <a:srgbClr val="8348AD"/>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Updated_OPMT750_WEEK 1" id="{3801F525-E81A-734F-BAD8-89815E5271F2}" vid="{25820839-EC1D-AE43-809A-630335709D5A}"/>
    </a:ext>
  </a:extLst>
</a:theme>
</file>

<file path=ppt/theme/theme5.xml><?xml version="1.0" encoding="utf-8"?>
<a:theme xmlns:a="http://schemas.openxmlformats.org/drawingml/2006/main" name="Interior Page No Background">
  <a:themeElements>
    <a:clrScheme name="Accessible Branded Colors">
      <a:dk1>
        <a:sysClr val="windowText" lastClr="000000"/>
      </a:dk1>
      <a:lt1>
        <a:sysClr val="window" lastClr="FFFFFF"/>
      </a:lt1>
      <a:dk2>
        <a:srgbClr val="510C76"/>
      </a:dk2>
      <a:lt2>
        <a:srgbClr val="EEECE1"/>
      </a:lt2>
      <a:accent1>
        <a:srgbClr val="00829B"/>
      </a:accent1>
      <a:accent2>
        <a:srgbClr val="9E28B5"/>
      </a:accent2>
      <a:accent3>
        <a:srgbClr val="58830A"/>
      </a:accent3>
      <a:accent4>
        <a:srgbClr val="037CC2"/>
      </a:accent4>
      <a:accent5>
        <a:srgbClr val="CA500F"/>
      </a:accent5>
      <a:accent6>
        <a:srgbClr val="8348AD"/>
      </a:accent6>
      <a:hlink>
        <a:srgbClr val="037CC2"/>
      </a:hlink>
      <a:folHlink>
        <a:srgbClr val="8348AD"/>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Widescreen_General.open fonts.accessible colors" id="{CEBD7C81-06B4-DE41-8E0C-EBDD6E212159}" vid="{BE8864B7-CF19-1946-9CDB-463E2DFAA64B}"/>
    </a:ext>
  </a:extLst>
</a:theme>
</file>

<file path=ppt/theme/theme6.xml><?xml version="1.0" encoding="utf-8"?>
<a:theme xmlns:a="http://schemas.openxmlformats.org/drawingml/2006/main" name="Cover Page">
  <a:themeElements>
    <a:clrScheme name="Accessible Branded Colors">
      <a:dk1>
        <a:sysClr val="windowText" lastClr="000000"/>
      </a:dk1>
      <a:lt1>
        <a:sysClr val="window" lastClr="FFFFFF"/>
      </a:lt1>
      <a:dk2>
        <a:srgbClr val="510C76"/>
      </a:dk2>
      <a:lt2>
        <a:srgbClr val="EEECE1"/>
      </a:lt2>
      <a:accent1>
        <a:srgbClr val="00829B"/>
      </a:accent1>
      <a:accent2>
        <a:srgbClr val="9E28B5"/>
      </a:accent2>
      <a:accent3>
        <a:srgbClr val="58830A"/>
      </a:accent3>
      <a:accent4>
        <a:srgbClr val="037CC2"/>
      </a:accent4>
      <a:accent5>
        <a:srgbClr val="CA500F"/>
      </a:accent5>
      <a:accent6>
        <a:srgbClr val="8348AD"/>
      </a:accent6>
      <a:hlink>
        <a:srgbClr val="037CC2"/>
      </a:hlink>
      <a:folHlink>
        <a:srgbClr val="8348AD"/>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Widescreen_General.open fonts.accessible colors" id="{CEBD7C81-06B4-DE41-8E0C-EBDD6E212159}" vid="{F4C39195-0A11-3149-B6AD-B6AB420F2C63}"/>
    </a:ext>
  </a:extLst>
</a:theme>
</file>

<file path=ppt/theme/theme7.xml><?xml version="1.0" encoding="utf-8"?>
<a:theme xmlns:a="http://schemas.openxmlformats.org/drawingml/2006/main" name="Normal Interior Page">
  <a:themeElements>
    <a:clrScheme name="Accessible Branded Colors">
      <a:dk1>
        <a:sysClr val="windowText" lastClr="000000"/>
      </a:dk1>
      <a:lt1>
        <a:sysClr val="window" lastClr="FFFFFF"/>
      </a:lt1>
      <a:dk2>
        <a:srgbClr val="510C76"/>
      </a:dk2>
      <a:lt2>
        <a:srgbClr val="EEECE1"/>
      </a:lt2>
      <a:accent1>
        <a:srgbClr val="00829B"/>
      </a:accent1>
      <a:accent2>
        <a:srgbClr val="9E28B5"/>
      </a:accent2>
      <a:accent3>
        <a:srgbClr val="58830A"/>
      </a:accent3>
      <a:accent4>
        <a:srgbClr val="037CC2"/>
      </a:accent4>
      <a:accent5>
        <a:srgbClr val="CA500F"/>
      </a:accent5>
      <a:accent6>
        <a:srgbClr val="8348AD"/>
      </a:accent6>
      <a:hlink>
        <a:srgbClr val="037CC2"/>
      </a:hlink>
      <a:folHlink>
        <a:srgbClr val="8348AD"/>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Widescreen_General.open fonts.accessible colors" id="{CEBD7C81-06B4-DE41-8E0C-EBDD6E212159}" vid="{4CFCFBBE-CB52-A343-B72B-0CB9437BBFD6}"/>
    </a:ext>
  </a:extLst>
</a:theme>
</file>

<file path=ppt/theme/theme8.xml><?xml version="1.0" encoding="utf-8"?>
<a:theme xmlns:a="http://schemas.openxmlformats.org/drawingml/2006/main" name="Interior Page No Background">
  <a:themeElements>
    <a:clrScheme name="Accessible Branded Colors">
      <a:dk1>
        <a:sysClr val="windowText" lastClr="000000"/>
      </a:dk1>
      <a:lt1>
        <a:sysClr val="window" lastClr="FFFFFF"/>
      </a:lt1>
      <a:dk2>
        <a:srgbClr val="510C76"/>
      </a:dk2>
      <a:lt2>
        <a:srgbClr val="EEECE1"/>
      </a:lt2>
      <a:accent1>
        <a:srgbClr val="00829B"/>
      </a:accent1>
      <a:accent2>
        <a:srgbClr val="9E28B5"/>
      </a:accent2>
      <a:accent3>
        <a:srgbClr val="58830A"/>
      </a:accent3>
      <a:accent4>
        <a:srgbClr val="037CC2"/>
      </a:accent4>
      <a:accent5>
        <a:srgbClr val="CA500F"/>
      </a:accent5>
      <a:accent6>
        <a:srgbClr val="8348AD"/>
      </a:accent6>
      <a:hlink>
        <a:srgbClr val="037CC2"/>
      </a:hlink>
      <a:folHlink>
        <a:srgbClr val="8348AD"/>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Widescreen_General.open fonts.accessible colors" id="{CEBD7C81-06B4-DE41-8E0C-EBDD6E212159}" vid="{BE8864B7-CF19-1946-9CDB-463E2DFAA64B}"/>
    </a:ext>
  </a:extLst>
</a:theme>
</file>

<file path=ppt/theme/theme9.xml><?xml version="1.0" encoding="utf-8"?>
<a:theme xmlns:a="http://schemas.openxmlformats.org/drawingml/2006/main" name="Interior Page No Background">
  <a:themeElements>
    <a:clrScheme name="Accessible Branded Colors">
      <a:dk1>
        <a:sysClr val="windowText" lastClr="000000"/>
      </a:dk1>
      <a:lt1>
        <a:sysClr val="window" lastClr="FFFFFF"/>
      </a:lt1>
      <a:dk2>
        <a:srgbClr val="510C76"/>
      </a:dk2>
      <a:lt2>
        <a:srgbClr val="EEECE1"/>
      </a:lt2>
      <a:accent1>
        <a:srgbClr val="00829B"/>
      </a:accent1>
      <a:accent2>
        <a:srgbClr val="9E28B5"/>
      </a:accent2>
      <a:accent3>
        <a:srgbClr val="58830A"/>
      </a:accent3>
      <a:accent4>
        <a:srgbClr val="037CC2"/>
      </a:accent4>
      <a:accent5>
        <a:srgbClr val="CA500F"/>
      </a:accent5>
      <a:accent6>
        <a:srgbClr val="8348AD"/>
      </a:accent6>
      <a:hlink>
        <a:srgbClr val="037CC2"/>
      </a:hlink>
      <a:folHlink>
        <a:srgbClr val="8348AD"/>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Widescreen_General.open fonts.accessible colors" id="{CEBD7C81-06B4-DE41-8E0C-EBDD6E212159}" vid="{BE8864B7-CF19-1946-9CDB-463E2DFAA64B}"/>
    </a:ext>
  </a:extLst>
</a:theme>
</file>

<file path=ppt/theme/themeOverride1.xml><?xml version="1.0" encoding="utf-8"?>
<a:themeOverride xmlns:a="http://schemas.openxmlformats.org/drawingml/2006/main">
  <a:clrScheme name="Accessible Branded Colors">
    <a:dk1>
      <a:sysClr val="windowText" lastClr="000000"/>
    </a:dk1>
    <a:lt1>
      <a:sysClr val="window" lastClr="FFFFFF"/>
    </a:lt1>
    <a:dk2>
      <a:srgbClr val="510C76"/>
    </a:dk2>
    <a:lt2>
      <a:srgbClr val="EEECE1"/>
    </a:lt2>
    <a:accent1>
      <a:srgbClr val="00829B"/>
    </a:accent1>
    <a:accent2>
      <a:srgbClr val="9E28B5"/>
    </a:accent2>
    <a:accent3>
      <a:srgbClr val="58830A"/>
    </a:accent3>
    <a:accent4>
      <a:srgbClr val="037CC2"/>
    </a:accent4>
    <a:accent5>
      <a:srgbClr val="CA500F"/>
    </a:accent5>
    <a:accent6>
      <a:srgbClr val="8348AD"/>
    </a:accent6>
    <a:hlink>
      <a:srgbClr val="037CC2"/>
    </a:hlink>
    <a:folHlink>
      <a:srgbClr val="8348AD"/>
    </a:folHlink>
  </a:clrScheme>
</a:themeOverride>
</file>

<file path=ppt/theme/themeOverride2.xml><?xml version="1.0" encoding="utf-8"?>
<a:themeOverride xmlns:a="http://schemas.openxmlformats.org/drawingml/2006/main">
  <a:clrScheme name="Accessible Branded Colors">
    <a:dk1>
      <a:sysClr val="windowText" lastClr="000000"/>
    </a:dk1>
    <a:lt1>
      <a:sysClr val="window" lastClr="FFFFFF"/>
    </a:lt1>
    <a:dk2>
      <a:srgbClr val="510C76"/>
    </a:dk2>
    <a:lt2>
      <a:srgbClr val="EEECE1"/>
    </a:lt2>
    <a:accent1>
      <a:srgbClr val="00829B"/>
    </a:accent1>
    <a:accent2>
      <a:srgbClr val="9E28B5"/>
    </a:accent2>
    <a:accent3>
      <a:srgbClr val="58830A"/>
    </a:accent3>
    <a:accent4>
      <a:srgbClr val="037CC2"/>
    </a:accent4>
    <a:accent5>
      <a:srgbClr val="CA500F"/>
    </a:accent5>
    <a:accent6>
      <a:srgbClr val="8348AD"/>
    </a:accent6>
    <a:hlink>
      <a:srgbClr val="037CC2"/>
    </a:hlink>
    <a:folHlink>
      <a:srgbClr val="8348AD"/>
    </a:folHlink>
  </a:clrScheme>
</a:themeOverride>
</file>

<file path=ppt/theme/themeOverride3.xml><?xml version="1.0" encoding="utf-8"?>
<a:themeOverride xmlns:a="http://schemas.openxmlformats.org/drawingml/2006/main">
  <a:clrScheme name="Accessible Branded Colors">
    <a:dk1>
      <a:sysClr val="windowText" lastClr="000000"/>
    </a:dk1>
    <a:lt1>
      <a:sysClr val="window" lastClr="FFFFFF"/>
    </a:lt1>
    <a:dk2>
      <a:srgbClr val="510C76"/>
    </a:dk2>
    <a:lt2>
      <a:srgbClr val="EEECE1"/>
    </a:lt2>
    <a:accent1>
      <a:srgbClr val="00829B"/>
    </a:accent1>
    <a:accent2>
      <a:srgbClr val="9E28B5"/>
    </a:accent2>
    <a:accent3>
      <a:srgbClr val="58830A"/>
    </a:accent3>
    <a:accent4>
      <a:srgbClr val="037CC2"/>
    </a:accent4>
    <a:accent5>
      <a:srgbClr val="CA500F"/>
    </a:accent5>
    <a:accent6>
      <a:srgbClr val="8348AD"/>
    </a:accent6>
    <a:hlink>
      <a:srgbClr val="037CC2"/>
    </a:hlink>
    <a:folHlink>
      <a:srgbClr val="8348AD"/>
    </a:folHlink>
  </a:clrScheme>
</a:themeOverride>
</file>

<file path=ppt/theme/themeOverride4.xml><?xml version="1.0" encoding="utf-8"?>
<a:themeOverride xmlns:a="http://schemas.openxmlformats.org/drawingml/2006/main">
  <a:clrScheme name="Accessible Branded Colors">
    <a:dk1>
      <a:sysClr val="windowText" lastClr="000000"/>
    </a:dk1>
    <a:lt1>
      <a:sysClr val="window" lastClr="FFFFFF"/>
    </a:lt1>
    <a:dk2>
      <a:srgbClr val="510C76"/>
    </a:dk2>
    <a:lt2>
      <a:srgbClr val="EEECE1"/>
    </a:lt2>
    <a:accent1>
      <a:srgbClr val="00829B"/>
    </a:accent1>
    <a:accent2>
      <a:srgbClr val="9E28B5"/>
    </a:accent2>
    <a:accent3>
      <a:srgbClr val="58830A"/>
    </a:accent3>
    <a:accent4>
      <a:srgbClr val="037CC2"/>
    </a:accent4>
    <a:accent5>
      <a:srgbClr val="CA500F"/>
    </a:accent5>
    <a:accent6>
      <a:srgbClr val="8348AD"/>
    </a:accent6>
    <a:hlink>
      <a:srgbClr val="037CC2"/>
    </a:hlink>
    <a:folHlink>
      <a:srgbClr val="8348AD"/>
    </a:folHlink>
  </a:clrScheme>
</a:themeOverride>
</file>

<file path=ppt/theme/themeOverride5.xml><?xml version="1.0" encoding="utf-8"?>
<a:themeOverride xmlns:a="http://schemas.openxmlformats.org/drawingml/2006/main">
  <a:clrScheme name="Accessible Branded Colors">
    <a:dk1>
      <a:sysClr val="windowText" lastClr="000000"/>
    </a:dk1>
    <a:lt1>
      <a:sysClr val="window" lastClr="FFFFFF"/>
    </a:lt1>
    <a:dk2>
      <a:srgbClr val="510C76"/>
    </a:dk2>
    <a:lt2>
      <a:srgbClr val="EEECE1"/>
    </a:lt2>
    <a:accent1>
      <a:srgbClr val="00829B"/>
    </a:accent1>
    <a:accent2>
      <a:srgbClr val="9E28B5"/>
    </a:accent2>
    <a:accent3>
      <a:srgbClr val="58830A"/>
    </a:accent3>
    <a:accent4>
      <a:srgbClr val="037CC2"/>
    </a:accent4>
    <a:accent5>
      <a:srgbClr val="CA500F"/>
    </a:accent5>
    <a:accent6>
      <a:srgbClr val="8348AD"/>
    </a:accent6>
    <a:hlink>
      <a:srgbClr val="037CC2"/>
    </a:hlink>
    <a:folHlink>
      <a:srgbClr val="8348AD"/>
    </a:folHlink>
  </a:clrScheme>
</a:themeOverride>
</file>

<file path=ppt/theme/themeOverride6.xml><?xml version="1.0" encoding="utf-8"?>
<a:themeOverride xmlns:a="http://schemas.openxmlformats.org/drawingml/2006/main">
  <a:clrScheme name="Accessible Branded Colors">
    <a:dk1>
      <a:sysClr val="windowText" lastClr="000000"/>
    </a:dk1>
    <a:lt1>
      <a:sysClr val="window" lastClr="FFFFFF"/>
    </a:lt1>
    <a:dk2>
      <a:srgbClr val="510C76"/>
    </a:dk2>
    <a:lt2>
      <a:srgbClr val="EEECE1"/>
    </a:lt2>
    <a:accent1>
      <a:srgbClr val="00829B"/>
    </a:accent1>
    <a:accent2>
      <a:srgbClr val="9E28B5"/>
    </a:accent2>
    <a:accent3>
      <a:srgbClr val="58830A"/>
    </a:accent3>
    <a:accent4>
      <a:srgbClr val="037CC2"/>
    </a:accent4>
    <a:accent5>
      <a:srgbClr val="CA500F"/>
    </a:accent5>
    <a:accent6>
      <a:srgbClr val="8348AD"/>
    </a:accent6>
    <a:hlink>
      <a:srgbClr val="037CC2"/>
    </a:hlink>
    <a:folHlink>
      <a:srgbClr val="8348AD"/>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98E64CC4E9CB384AAB027EDC32FE528A" ma:contentTypeVersion="11" ma:contentTypeDescription="Create a new document." ma:contentTypeScope="" ma:versionID="60ffc2c17761b3137ea6b855e3e38f76">
  <xsd:schema xmlns:xsd="http://www.w3.org/2001/XMLSchema" xmlns:xs="http://www.w3.org/2001/XMLSchema" xmlns:p="http://schemas.microsoft.com/office/2006/metadata/properties" xmlns:ns2="a273ef77-121a-4a7f-abf1-f8ec05a2d380" xmlns:ns3="e12361c0-c964-4ea3-9f1a-38521a33acd4" targetNamespace="http://schemas.microsoft.com/office/2006/metadata/properties" ma:root="true" ma:fieldsID="6057f96ff22c487a8667ea8117926999" ns2:_="" ns3:_="">
    <xsd:import namespace="a273ef77-121a-4a7f-abf1-f8ec05a2d380"/>
    <xsd:import namespace="e12361c0-c964-4ea3-9f1a-38521a33acd4"/>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DateTaken"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273ef77-121a-4a7f-abf1-f8ec05a2d38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DateTaken" ma:index="11" nillable="true" ma:displayName="MediaServiceDateTaken" ma:hidden="true" ma:indexed="true" ma:internalName="MediaServiceDateTaken" ma:readOnly="true">
      <xsd:simpleType>
        <xsd:restriction base="dms:Text"/>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dcee5600-72b7-41b8-b2c9-cf525e97d247" ma:termSetId="09814cd3-568e-fe90-9814-8d621ff8fb84" ma:anchorId="fba54fb3-c3e1-fe81-a776-ca4b69148c4d" ma:open="true" ma:isKeyword="false">
      <xsd:complexType>
        <xsd:sequence>
          <xsd:element ref="pc:Terms" minOccurs="0" maxOccurs="1"/>
        </xsd:sequence>
      </xsd:complex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LengthInSeconds" ma:index="18"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e12361c0-c964-4ea3-9f1a-38521a33acd4"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63084920-38f5-4d4c-b246-731ea1637481}" ma:internalName="TaxCatchAll" ma:showField="CatchAllData" ma:web="e12361c0-c964-4ea3-9f1a-38521a33acd4">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a273ef77-121a-4a7f-abf1-f8ec05a2d380">
      <Terms xmlns="http://schemas.microsoft.com/office/infopath/2007/PartnerControls"/>
    </lcf76f155ced4ddcb4097134ff3c332f>
    <TaxCatchAll xmlns="e12361c0-c964-4ea3-9f1a-38521a33acd4"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3C982DC-BBCE-4D09-AB73-8CA4C7D1C84B}">
  <ds:schemaRefs>
    <ds:schemaRef ds:uri="a273ef77-121a-4a7f-abf1-f8ec05a2d380"/>
    <ds:schemaRef ds:uri="e12361c0-c964-4ea3-9f1a-38521a33acd4"/>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D9057862-EB7F-4EE5-B9F4-D1C18D45962E}">
  <ds:schemaRefs>
    <ds:schemaRef ds:uri="http://schemas.microsoft.com/office/2006/documentManagement/types"/>
    <ds:schemaRef ds:uri="http://schemas.openxmlformats.org/package/2006/metadata/core-properties"/>
    <ds:schemaRef ds:uri="http://purl.org/dc/terms/"/>
    <ds:schemaRef ds:uri="http://purl.org/dc/dcmitype/"/>
    <ds:schemaRef ds:uri="http://purl.org/dc/elements/1.1/"/>
    <ds:schemaRef ds:uri="a273ef77-121a-4a7f-abf1-f8ec05a2d380"/>
    <ds:schemaRef ds:uri="e12361c0-c964-4ea3-9f1a-38521a33acd4"/>
    <ds:schemaRef ds:uri="http://schemas.microsoft.com/office/infopath/2007/PartnerControls"/>
    <ds:schemaRef ds:uri="http://schemas.microsoft.com/office/2006/metadata/properties"/>
    <ds:schemaRef ds:uri="http://www.w3.org/XML/1998/namespace"/>
  </ds:schemaRefs>
</ds:datastoreItem>
</file>

<file path=customXml/itemProps3.xml><?xml version="1.0" encoding="utf-8"?>
<ds:datastoreItem xmlns:ds="http://schemas.openxmlformats.org/officeDocument/2006/customXml" ds:itemID="{0C4CD925-3B1E-4D1F-96A1-E4329FF3135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OPMT750_Template2</Template>
  <TotalTime>0</TotalTime>
  <Words>3783</Words>
  <Application>Microsoft Macintosh PowerPoint</Application>
  <PresentationFormat>Custom</PresentationFormat>
  <Paragraphs>547</Paragraphs>
  <Slides>55</Slides>
  <Notes>2</Notes>
  <HiddenSlides>0</HiddenSlides>
  <MMClips>0</MMClips>
  <ScaleCrop>false</ScaleCrop>
  <HeadingPairs>
    <vt:vector size="6" baseType="variant">
      <vt:variant>
        <vt:lpstr>Fonts Used</vt:lpstr>
      </vt:variant>
      <vt:variant>
        <vt:i4>8</vt:i4>
      </vt:variant>
      <vt:variant>
        <vt:lpstr>Theme</vt:lpstr>
      </vt:variant>
      <vt:variant>
        <vt:i4>12</vt:i4>
      </vt:variant>
      <vt:variant>
        <vt:lpstr>Slide Titles</vt:lpstr>
      </vt:variant>
      <vt:variant>
        <vt:i4>55</vt:i4>
      </vt:variant>
    </vt:vector>
  </HeadingPairs>
  <TitlesOfParts>
    <vt:vector size="75" baseType="lpstr">
      <vt:lpstr>Aptos</vt:lpstr>
      <vt:lpstr>Aptos Display</vt:lpstr>
      <vt:lpstr>Arial</vt:lpstr>
      <vt:lpstr>Avenir Next Heavy</vt:lpstr>
      <vt:lpstr>Calibri</vt:lpstr>
      <vt:lpstr>Lato</vt:lpstr>
      <vt:lpstr>Lora</vt:lpstr>
      <vt:lpstr>Wingdings</vt:lpstr>
      <vt:lpstr>Cover Page</vt:lpstr>
      <vt:lpstr>Section Page</vt:lpstr>
      <vt:lpstr>Normal Interior Page</vt:lpstr>
      <vt:lpstr>Interior Page No Background</vt:lpstr>
      <vt:lpstr>Interior Page No Background</vt:lpstr>
      <vt:lpstr>Cover Page</vt:lpstr>
      <vt:lpstr>Normal Interior Page</vt:lpstr>
      <vt:lpstr>Interior Page No Background</vt:lpstr>
      <vt:lpstr>Interior Page No Background</vt:lpstr>
      <vt:lpstr>Interior Page No Background</vt:lpstr>
      <vt:lpstr>1_Normal Interior Page</vt:lpstr>
      <vt:lpstr>Office Theme</vt:lpstr>
      <vt:lpstr>Capstone Project – Final Presentation  Date: December 8th, 2025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Monthly Sales Trends by Year from 2023-2025 </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Quality Management</dc:title>
  <dc:creator>Microsoft Office User</dc:creator>
  <cp:lastModifiedBy>Meng, Morgan</cp:lastModifiedBy>
  <cp:revision>2</cp:revision>
  <cp:lastPrinted>2017-03-22T17:43:50Z</cp:lastPrinted>
  <dcterms:created xsi:type="dcterms:W3CDTF">2016-07-06T19:43:28Z</dcterms:created>
  <dcterms:modified xsi:type="dcterms:W3CDTF">2025-12-10T00:59:00Z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0x01010098E64CC4E9CB384AAB027EDC32FE528A</vt:lpwstr>
  </property>
  <property fmtid="{D5CDD505-2E9C-101B-9397-08002B2CF9AE}" pid="3" name="MediaServiceImageTags">
    <vt:lpwstr/>
  </property>
</Properties>
</file>